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  <p:sldMasterId id="2147483660" r:id="rId3"/>
    <p:sldMasterId id="2147483684" r:id="rId4"/>
    <p:sldMasterId id="2147483675" r:id="rId5"/>
    <p:sldMasterId id="2147483720" r:id="rId6"/>
  </p:sldMasterIdLst>
  <p:notesMasterIdLst>
    <p:notesMasterId r:id="rId19"/>
  </p:notesMasterIdLst>
  <p:sldIdLst>
    <p:sldId id="271" r:id="rId7"/>
    <p:sldId id="371" r:id="rId8"/>
    <p:sldId id="369" r:id="rId9"/>
    <p:sldId id="374" r:id="rId10"/>
    <p:sldId id="280" r:id="rId11"/>
    <p:sldId id="307" r:id="rId12"/>
    <p:sldId id="308" r:id="rId13"/>
    <p:sldId id="292" r:id="rId14"/>
    <p:sldId id="258" r:id="rId15"/>
    <p:sldId id="365" r:id="rId16"/>
    <p:sldId id="375" r:id="rId17"/>
    <p:sldId id="376" r:id="rId18"/>
  </p:sldIdLst>
  <p:sldSz cx="18291175" cy="10287000"/>
  <p:notesSz cx="6858000" cy="9144000"/>
  <p:defaultTextStyle>
    <a:defPPr>
      <a:defRPr lang="ja-JP"/>
    </a:defPPr>
    <a:lvl1pPr marL="0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513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3027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540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6054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2567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9081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5594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2108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61">
          <p15:clr>
            <a:srgbClr val="A4A3A4"/>
          </p15:clr>
        </p15:guide>
        <p15:guide id="3" orient="horz" pos="32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0" autoAdjust="0"/>
    <p:restoredTop sz="89635" autoAdjust="0"/>
  </p:normalViewPr>
  <p:slideViewPr>
    <p:cSldViewPr snapToGrid="0" snapToObjects="1">
      <p:cViewPr varScale="1">
        <p:scale>
          <a:sx n="69" d="100"/>
          <a:sy n="69" d="100"/>
        </p:scale>
        <p:origin x="966" y="894"/>
      </p:cViewPr>
      <p:guideLst>
        <p:guide orient="horz" pos="3239"/>
        <p:guide pos="5761"/>
        <p:guide orient="horz" pos="326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5BBA6-DFA5-451E-B519-44DEBE313D5D}" type="datetimeFigureOut">
              <a:rPr kumimoji="1" lang="ja-JP" altLang="en-US" smtClean="0"/>
              <a:t>2016/6/12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A0B38-C884-4DEB-A441-B3DDB1C4F916}" type="slidenum">
              <a:rPr kumimoji="1" lang="ja-JP" altLang="en-US" smtClean="0"/>
              <a:t>‹Nr.›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8114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513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3027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540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6054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2567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9081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5594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2108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0.png"/><Relationship Id="rId4" Type="http://schemas.openxmlformats.org/officeDocument/2006/relationships/image" Target="../media/image2.jp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jp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865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-1" y="7380513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図プレースホルダー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599531"/>
            <a:ext cx="18291175" cy="46736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7443" y="7663542"/>
            <a:ext cx="16016288" cy="1494971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513342"/>
            <a:ext cx="18291174" cy="759789"/>
          </a:xfrm>
          <a:blipFill dpi="0" rotWithShape="0">
            <a:blip r:embed="rId3">
              <a:alphaModFix amt="50000"/>
            </a:blip>
            <a:srcRect/>
            <a:tile tx="0" ty="0" sx="100000" sy="100000" flip="none" algn="tl"/>
          </a:blipFill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877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342" y="2478202"/>
            <a:ext cx="7939315" cy="422739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885370" y="2659302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1052998" y="2478202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 userDrawn="1"/>
        </p:nvCxnSpPr>
        <p:spPr>
          <a:xfrm>
            <a:off x="885370" y="6512844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 userDrawn="1"/>
        </p:nvCxnSpPr>
        <p:spPr>
          <a:xfrm flipV="1">
            <a:off x="8592457" y="2434660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図プレースホルダー 24"/>
          <p:cNvSpPr>
            <a:spLocks noGrp="1"/>
          </p:cNvSpPr>
          <p:nvPr>
            <p:ph type="pic" sz="quarter" idx="14" hasCustomPrompt="1"/>
          </p:nvPr>
        </p:nvSpPr>
        <p:spPr>
          <a:xfrm>
            <a:off x="1165224" y="2757545"/>
            <a:ext cx="7321550" cy="3668712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85370" y="7489446"/>
            <a:ext cx="7908001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82889" y="6851278"/>
            <a:ext cx="791276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75334" y="2474303"/>
            <a:ext cx="7939315" cy="422739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 userDrawn="1"/>
        </p:nvCxnSpPr>
        <p:spPr>
          <a:xfrm>
            <a:off x="9504362" y="2655403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9671990" y="2474303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 userDrawn="1"/>
        </p:nvCxnSpPr>
        <p:spPr>
          <a:xfrm>
            <a:off x="9504362" y="6508945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 userDrawn="1"/>
        </p:nvCxnSpPr>
        <p:spPr>
          <a:xfrm flipV="1">
            <a:off x="17211449" y="2474303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図プレースホルダー 24"/>
          <p:cNvSpPr>
            <a:spLocks noGrp="1"/>
          </p:cNvSpPr>
          <p:nvPr>
            <p:ph type="pic" sz="quarter" idx="16" hasCustomPrompt="1"/>
          </p:nvPr>
        </p:nvSpPr>
        <p:spPr>
          <a:xfrm>
            <a:off x="9784216" y="2753646"/>
            <a:ext cx="7321550" cy="3668712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04362" y="7485547"/>
            <a:ext cx="7908001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501881" y="6847379"/>
            <a:ext cx="791276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491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25" grpId="0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33" grpId="0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Capti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2038719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2216078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325313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555985" y="7329789"/>
            <a:ext cx="489575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53504" y="6691621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9" name="円/楕円 18"/>
          <p:cNvSpPr/>
          <p:nvPr userDrawn="1"/>
        </p:nvSpPr>
        <p:spPr>
          <a:xfrm>
            <a:off x="7179293" y="2545538"/>
            <a:ext cx="3902176" cy="39021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7356652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465887" y="2832132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96559" y="7329789"/>
            <a:ext cx="489575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694078" y="6691621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円/楕円 23"/>
          <p:cNvSpPr/>
          <p:nvPr userDrawn="1"/>
        </p:nvSpPr>
        <p:spPr>
          <a:xfrm>
            <a:off x="12307442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2484801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12594036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824708" y="7329789"/>
            <a:ext cx="489575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22227" y="6691621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9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 Images, Capti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834033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11392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120627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28663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182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9" name="円/楕円 18"/>
          <p:cNvSpPr/>
          <p:nvPr userDrawn="1"/>
        </p:nvSpPr>
        <p:spPr>
          <a:xfrm>
            <a:off x="5091326" y="2545538"/>
            <a:ext cx="3902176" cy="39021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5268685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5377920" y="2832132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985956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4983475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円/楕円 23"/>
          <p:cNvSpPr/>
          <p:nvPr userDrawn="1"/>
        </p:nvSpPr>
        <p:spPr>
          <a:xfrm>
            <a:off x="9348619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9525978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9635213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43249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240768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9" name="円/楕円 28"/>
          <p:cNvSpPr/>
          <p:nvPr userDrawn="1"/>
        </p:nvSpPr>
        <p:spPr>
          <a:xfrm>
            <a:off x="13605913" y="2545538"/>
            <a:ext cx="3902176" cy="39021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3783272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5"/>
          <p:cNvSpPr>
            <a:spLocks noGrp="1"/>
          </p:cNvSpPr>
          <p:nvPr>
            <p:ph type="pic" sz="quarter" idx="22" hasCustomPrompt="1"/>
          </p:nvPr>
        </p:nvSpPr>
        <p:spPr>
          <a:xfrm>
            <a:off x="13892507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500543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498062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700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750"/>
                            </p:stCondLst>
                            <p:childTnLst>
                              <p:par>
                                <p:cTn id="7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75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25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750"/>
                            </p:stCondLst>
                            <p:childTnLst>
                              <p:par>
                                <p:cTn id="9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750"/>
                            </p:stCondLst>
                            <p:childTnLst>
                              <p:par>
                                <p:cTn id="10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4" grpId="0"/>
      <p:bldP spid="9" grpId="0" animBg="1"/>
      <p:bldP spid="10" grpId="0" animBg="1"/>
      <p:bldP spid="1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animBg="1"/>
      <p:bldP spid="31" grpId="0"/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2713863" y="2583257"/>
            <a:ext cx="2955376" cy="29553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890692" y="2760086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3697839" y="3567233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43673" y="6398218"/>
            <a:ext cx="4895757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42197" y="5760050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4" name="円/楕円 13"/>
          <p:cNvSpPr/>
          <p:nvPr userDrawn="1"/>
        </p:nvSpPr>
        <p:spPr>
          <a:xfrm>
            <a:off x="7667900" y="2587856"/>
            <a:ext cx="2955376" cy="29553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7844729" y="2764685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651876" y="3571832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97710" y="6402817"/>
            <a:ext cx="4895757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696234" y="5764649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9" name="円/楕円 18"/>
          <p:cNvSpPr/>
          <p:nvPr userDrawn="1"/>
        </p:nvSpPr>
        <p:spPr>
          <a:xfrm>
            <a:off x="12627115" y="2583257"/>
            <a:ext cx="2955376" cy="29553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2803944" y="2760086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3611091" y="3567233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656925" y="6398218"/>
            <a:ext cx="4895757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655449" y="5760050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132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3697839" y="2583257"/>
            <a:ext cx="2955376" cy="29553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3874668" y="2760086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4681815" y="3567233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75099" y="6398218"/>
            <a:ext cx="6865575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72436" y="5760050"/>
            <a:ext cx="6869713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4" name="円/楕円 13"/>
          <p:cNvSpPr/>
          <p:nvPr userDrawn="1"/>
        </p:nvSpPr>
        <p:spPr>
          <a:xfrm>
            <a:off x="11582633" y="2587856"/>
            <a:ext cx="2955376" cy="29553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1759462" y="2764685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2566609" y="3571832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659893" y="6402817"/>
            <a:ext cx="6865575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57230" y="5764649"/>
            <a:ext cx="6869713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768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with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709046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73534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90795" y="29895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066215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064739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1" name="円/楕円 10"/>
          <p:cNvSpPr/>
          <p:nvPr userDrawn="1"/>
        </p:nvSpPr>
        <p:spPr>
          <a:xfrm>
            <a:off x="6334951" y="2607844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499440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6716701" y="29895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0950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7689474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11960857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2125345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2342606" y="29895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318026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3316550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円/楕円 20"/>
          <p:cNvSpPr/>
          <p:nvPr userDrawn="1"/>
        </p:nvSpPr>
        <p:spPr>
          <a:xfrm>
            <a:off x="709045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873533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1090794" y="611676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066214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2064738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円/楕円 25"/>
          <p:cNvSpPr/>
          <p:nvPr userDrawn="1"/>
        </p:nvSpPr>
        <p:spPr>
          <a:xfrm>
            <a:off x="6334950" y="573501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 userDrawn="1"/>
        </p:nvSpPr>
        <p:spPr>
          <a:xfrm>
            <a:off x="6499439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6716700" y="611676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7690949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7689473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1" name="円/楕円 30"/>
          <p:cNvSpPr/>
          <p:nvPr userDrawn="1"/>
        </p:nvSpPr>
        <p:spPr>
          <a:xfrm>
            <a:off x="11960856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 userDrawn="1"/>
        </p:nvSpPr>
        <p:spPr>
          <a:xfrm>
            <a:off x="12125344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35" hasCustomPrompt="1"/>
          </p:nvPr>
        </p:nvSpPr>
        <p:spPr>
          <a:xfrm>
            <a:off x="12342605" y="611676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3318025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>
            <a:off x="13316549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4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/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/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animBg="1"/>
      <p:bldP spid="33" grpId="0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with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709046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73534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066215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064739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1" name="円/楕円 10"/>
          <p:cNvSpPr/>
          <p:nvPr userDrawn="1"/>
        </p:nvSpPr>
        <p:spPr>
          <a:xfrm>
            <a:off x="6334951" y="2607844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499440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0950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7689474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11960857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2125345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318026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3316550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円/楕円 20"/>
          <p:cNvSpPr/>
          <p:nvPr userDrawn="1"/>
        </p:nvSpPr>
        <p:spPr>
          <a:xfrm>
            <a:off x="709045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873533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066214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2064738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円/楕円 25"/>
          <p:cNvSpPr/>
          <p:nvPr userDrawn="1"/>
        </p:nvSpPr>
        <p:spPr>
          <a:xfrm>
            <a:off x="6334950" y="573501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 userDrawn="1"/>
        </p:nvSpPr>
        <p:spPr>
          <a:xfrm>
            <a:off x="6499439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7690949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7689473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1" name="円/楕円 30"/>
          <p:cNvSpPr/>
          <p:nvPr userDrawn="1"/>
        </p:nvSpPr>
        <p:spPr>
          <a:xfrm>
            <a:off x="11960856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 userDrawn="1"/>
        </p:nvSpPr>
        <p:spPr>
          <a:xfrm>
            <a:off x="12125344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3318025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>
            <a:off x="13316549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8" hasCustomPrompt="1"/>
          </p:nvPr>
        </p:nvSpPr>
        <p:spPr>
          <a:xfrm>
            <a:off x="1128756" y="2940431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39" hasCustomPrompt="1"/>
          </p:nvPr>
        </p:nvSpPr>
        <p:spPr>
          <a:xfrm>
            <a:off x="6723590" y="2954499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40" hasCustomPrompt="1"/>
          </p:nvPr>
        </p:nvSpPr>
        <p:spPr>
          <a:xfrm>
            <a:off x="12374694" y="2940431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41" hasCustomPrompt="1"/>
          </p:nvPr>
        </p:nvSpPr>
        <p:spPr>
          <a:xfrm>
            <a:off x="1128756" y="6074063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42" hasCustomPrompt="1"/>
          </p:nvPr>
        </p:nvSpPr>
        <p:spPr>
          <a:xfrm>
            <a:off x="6751725" y="6074063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43" hasCustomPrompt="1"/>
          </p:nvPr>
        </p:nvSpPr>
        <p:spPr>
          <a:xfrm>
            <a:off x="12374693" y="6074063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1721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animBg="1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8" name="山形 7"/>
          <p:cNvSpPr/>
          <p:nvPr userDrawn="1"/>
        </p:nvSpPr>
        <p:spPr>
          <a:xfrm>
            <a:off x="876065" y="3613433"/>
            <a:ext cx="4334564" cy="903064"/>
          </a:xfrm>
          <a:prstGeom prst="chevron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191750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>
            <a:off x="4916558" y="3613433"/>
            <a:ext cx="4334564" cy="903064"/>
          </a:xfrm>
          <a:prstGeom prst="chevron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山形 12"/>
          <p:cNvSpPr/>
          <p:nvPr userDrawn="1"/>
        </p:nvSpPr>
        <p:spPr>
          <a:xfrm>
            <a:off x="5232243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山形 13"/>
          <p:cNvSpPr/>
          <p:nvPr userDrawn="1"/>
        </p:nvSpPr>
        <p:spPr>
          <a:xfrm>
            <a:off x="8957051" y="3613433"/>
            <a:ext cx="4334564" cy="903064"/>
          </a:xfrm>
          <a:prstGeom prst="chevron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山形 14"/>
          <p:cNvSpPr/>
          <p:nvPr userDrawn="1"/>
        </p:nvSpPr>
        <p:spPr>
          <a:xfrm>
            <a:off x="9272736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山形 15"/>
          <p:cNvSpPr/>
          <p:nvPr userDrawn="1"/>
        </p:nvSpPr>
        <p:spPr>
          <a:xfrm>
            <a:off x="12997545" y="3613433"/>
            <a:ext cx="4334564" cy="903064"/>
          </a:xfrm>
          <a:prstGeom prst="chevron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山形 16"/>
          <p:cNvSpPr/>
          <p:nvPr userDrawn="1"/>
        </p:nvSpPr>
        <p:spPr>
          <a:xfrm>
            <a:off x="13313230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36720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549870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90363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3630857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91750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213945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69420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3291615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555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85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300"/>
                            </p:stCondLst>
                            <p:childTnLst>
                              <p:par>
                                <p:cTn id="6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8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8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3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方形/長方形 12"/>
          <p:cNvSpPr/>
          <p:nvPr userDrawn="1"/>
        </p:nvSpPr>
        <p:spPr>
          <a:xfrm>
            <a:off x="877916" y="4041035"/>
            <a:ext cx="4882185" cy="992383"/>
          </a:xfrm>
          <a:custGeom>
            <a:avLst/>
            <a:gdLst/>
            <a:ahLst/>
            <a:cxnLst/>
            <a:rect l="l" t="t" r="r" b="b"/>
            <a:pathLst>
              <a:path w="4882185" h="992383">
                <a:moveTo>
                  <a:pt x="0" y="0"/>
                </a:moveTo>
                <a:lnTo>
                  <a:pt x="1006899" y="0"/>
                </a:lnTo>
                <a:lnTo>
                  <a:pt x="1697237" y="0"/>
                </a:lnTo>
                <a:lnTo>
                  <a:pt x="3889802" y="0"/>
                </a:lnTo>
                <a:lnTo>
                  <a:pt x="4882185" y="992383"/>
                </a:lnTo>
                <a:lnTo>
                  <a:pt x="2689620" y="992383"/>
                </a:lnTo>
                <a:lnTo>
                  <a:pt x="14515" y="992383"/>
                </a:lnTo>
                <a:lnTo>
                  <a:pt x="0" y="992383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877916" y="4871587"/>
            <a:ext cx="4543723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正方形/長方形 12"/>
          <p:cNvSpPr/>
          <p:nvPr userDrawn="1"/>
        </p:nvSpPr>
        <p:spPr>
          <a:xfrm rot="5400000" flipH="1">
            <a:off x="3629072" y="5130800"/>
            <a:ext cx="3235396" cy="992383"/>
          </a:xfrm>
          <a:custGeom>
            <a:avLst/>
            <a:gdLst/>
            <a:ahLst/>
            <a:cxnLst/>
            <a:rect l="l" t="t" r="r" b="b"/>
            <a:pathLst>
              <a:path w="3235396" h="992383">
                <a:moveTo>
                  <a:pt x="3235396" y="992383"/>
                </a:moveTo>
                <a:lnTo>
                  <a:pt x="2243013" y="0"/>
                </a:lnTo>
                <a:lnTo>
                  <a:pt x="0" y="0"/>
                </a:lnTo>
                <a:lnTo>
                  <a:pt x="992383" y="9923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2"/>
          <p:cNvSpPr/>
          <p:nvPr userDrawn="1"/>
        </p:nvSpPr>
        <p:spPr>
          <a:xfrm rot="10800000">
            <a:off x="4750577" y="6252307"/>
            <a:ext cx="4867670" cy="992383"/>
          </a:xfrm>
          <a:custGeom>
            <a:avLst/>
            <a:gdLst/>
            <a:ahLst/>
            <a:cxnLst/>
            <a:rect l="l" t="t" r="r" b="b"/>
            <a:pathLst>
              <a:path w="4867670" h="992383">
                <a:moveTo>
                  <a:pt x="4867670" y="992383"/>
                </a:moveTo>
                <a:lnTo>
                  <a:pt x="0" y="992383"/>
                </a:lnTo>
                <a:lnTo>
                  <a:pt x="992384" y="0"/>
                </a:lnTo>
                <a:lnTo>
                  <a:pt x="3875287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/>
          <p:cNvCxnSpPr/>
          <p:nvPr userDrawn="1"/>
        </p:nvCxnSpPr>
        <p:spPr>
          <a:xfrm>
            <a:off x="877917" y="4156759"/>
            <a:ext cx="3872659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 userDrawn="1"/>
        </p:nvCxnSpPr>
        <p:spPr>
          <a:xfrm>
            <a:off x="5022498" y="6382887"/>
            <a:ext cx="433740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 userDrawn="1"/>
        </p:nvCxnSpPr>
        <p:spPr>
          <a:xfrm>
            <a:off x="5742962" y="7092274"/>
            <a:ext cx="288290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2"/>
          <p:cNvSpPr/>
          <p:nvPr userDrawn="1"/>
        </p:nvSpPr>
        <p:spPr>
          <a:xfrm rot="5400000">
            <a:off x="7504357" y="5130802"/>
            <a:ext cx="3235396" cy="992383"/>
          </a:xfrm>
          <a:custGeom>
            <a:avLst/>
            <a:gdLst/>
            <a:ahLst/>
            <a:cxnLst/>
            <a:rect l="l" t="t" r="r" b="b"/>
            <a:pathLst>
              <a:path w="3235396" h="992383">
                <a:moveTo>
                  <a:pt x="3235396" y="992383"/>
                </a:moveTo>
                <a:lnTo>
                  <a:pt x="2243013" y="0"/>
                </a:lnTo>
                <a:lnTo>
                  <a:pt x="0" y="0"/>
                </a:lnTo>
                <a:lnTo>
                  <a:pt x="992383" y="9923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2"/>
          <p:cNvSpPr/>
          <p:nvPr userDrawn="1"/>
        </p:nvSpPr>
        <p:spPr>
          <a:xfrm>
            <a:off x="8625863" y="4016940"/>
            <a:ext cx="4867670" cy="992383"/>
          </a:xfrm>
          <a:custGeom>
            <a:avLst/>
            <a:gdLst/>
            <a:ahLst/>
            <a:cxnLst/>
            <a:rect l="l" t="t" r="r" b="b"/>
            <a:pathLst>
              <a:path w="4867670" h="992383">
                <a:moveTo>
                  <a:pt x="4867670" y="992383"/>
                </a:moveTo>
                <a:lnTo>
                  <a:pt x="0" y="992383"/>
                </a:lnTo>
                <a:lnTo>
                  <a:pt x="992384" y="0"/>
                </a:lnTo>
                <a:lnTo>
                  <a:pt x="3875287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/>
          <p:cNvCxnSpPr/>
          <p:nvPr userDrawn="1"/>
        </p:nvCxnSpPr>
        <p:spPr>
          <a:xfrm>
            <a:off x="9674270" y="4156759"/>
            <a:ext cx="282688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 userDrawn="1"/>
        </p:nvCxnSpPr>
        <p:spPr>
          <a:xfrm>
            <a:off x="8905067" y="4871587"/>
            <a:ext cx="4379133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12"/>
          <p:cNvSpPr/>
          <p:nvPr userDrawn="1"/>
        </p:nvSpPr>
        <p:spPr>
          <a:xfrm rot="5400000" flipH="1">
            <a:off x="11379644" y="5130800"/>
            <a:ext cx="3235396" cy="992383"/>
          </a:xfrm>
          <a:custGeom>
            <a:avLst/>
            <a:gdLst/>
            <a:ahLst/>
            <a:cxnLst/>
            <a:rect l="l" t="t" r="r" b="b"/>
            <a:pathLst>
              <a:path w="3235396" h="992383">
                <a:moveTo>
                  <a:pt x="3235396" y="992383"/>
                </a:moveTo>
                <a:lnTo>
                  <a:pt x="2243013" y="0"/>
                </a:lnTo>
                <a:lnTo>
                  <a:pt x="0" y="0"/>
                </a:lnTo>
                <a:lnTo>
                  <a:pt x="992383" y="9923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6709" y="2475077"/>
            <a:ext cx="4676364" cy="1483807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767006" y="7264876"/>
            <a:ext cx="4676364" cy="1483807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8651737" y="2475077"/>
            <a:ext cx="4676364" cy="1483807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60918" y="7264876"/>
            <a:ext cx="4676364" cy="1483807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9" name="正方形/長方形 12"/>
          <p:cNvSpPr/>
          <p:nvPr userDrawn="1"/>
        </p:nvSpPr>
        <p:spPr>
          <a:xfrm rot="10800000">
            <a:off x="12501149" y="6250724"/>
            <a:ext cx="5833566" cy="993966"/>
          </a:xfrm>
          <a:custGeom>
            <a:avLst/>
            <a:gdLst/>
            <a:ahLst/>
            <a:cxnLst/>
            <a:rect l="l" t="t" r="r" b="b"/>
            <a:pathLst>
              <a:path w="5833566" h="993966">
                <a:moveTo>
                  <a:pt x="3298290" y="993966"/>
                </a:moveTo>
                <a:lnTo>
                  <a:pt x="0" y="993966"/>
                </a:lnTo>
                <a:lnTo>
                  <a:pt x="0" y="1583"/>
                </a:lnTo>
                <a:lnTo>
                  <a:pt x="1956697" y="1583"/>
                </a:lnTo>
                <a:lnTo>
                  <a:pt x="1958280" y="0"/>
                </a:lnTo>
                <a:lnTo>
                  <a:pt x="4841183" y="0"/>
                </a:lnTo>
                <a:lnTo>
                  <a:pt x="5833566" y="992383"/>
                </a:lnTo>
                <a:lnTo>
                  <a:pt x="3296707" y="992383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/>
          <p:nvPr userDrawn="1"/>
        </p:nvCxnSpPr>
        <p:spPr>
          <a:xfrm>
            <a:off x="12750800" y="6382887"/>
            <a:ext cx="55403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 userDrawn="1"/>
        </p:nvCxnSpPr>
        <p:spPr>
          <a:xfrm>
            <a:off x="13493533" y="7092274"/>
            <a:ext cx="479764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31" y="2887734"/>
            <a:ext cx="482540" cy="3250794"/>
          </a:xfrm>
          <a:prstGeom prst="rect">
            <a:avLst/>
          </a:prstGeom>
        </p:spPr>
      </p:pic>
      <p:sp>
        <p:nvSpPr>
          <p:cNvPr id="3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671936" y="4176584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522233" y="6410584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06964" y="4182296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416145" y="6409792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46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25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8" grpId="0" animBg="1"/>
      <p:bldP spid="20" grpId="0" animBg="1"/>
      <p:bldP spid="21" grpId="0" animBg="1"/>
      <p:bldP spid="22" grpId="0" animBg="1"/>
      <p:bldP spid="5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0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6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2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3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Jus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7443" y="2757492"/>
            <a:ext cx="16016288" cy="5214937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062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4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円/楕円 14"/>
          <p:cNvSpPr/>
          <p:nvPr userDrawn="1"/>
        </p:nvSpPr>
        <p:spPr>
          <a:xfrm rot="10800000" flipV="1">
            <a:off x="6978016" y="5808549"/>
            <a:ext cx="177778" cy="294594"/>
          </a:xfrm>
          <a:custGeom>
            <a:avLst/>
            <a:gdLst/>
            <a:ahLst/>
            <a:cxnLst/>
            <a:rect l="l" t="t" r="r" b="b"/>
            <a:pathLst>
              <a:path w="177778" h="294594">
                <a:moveTo>
                  <a:pt x="30481" y="0"/>
                </a:moveTo>
                <a:cubicBezTo>
                  <a:pt x="111831" y="0"/>
                  <a:pt x="177778" y="65947"/>
                  <a:pt x="177778" y="147297"/>
                </a:cubicBezTo>
                <a:cubicBezTo>
                  <a:pt x="177778" y="228647"/>
                  <a:pt x="111831" y="294594"/>
                  <a:pt x="30481" y="294594"/>
                </a:cubicBezTo>
                <a:lnTo>
                  <a:pt x="0" y="288440"/>
                </a:lnTo>
                <a:lnTo>
                  <a:pt x="0" y="6154"/>
                </a:lnTo>
                <a:cubicBezTo>
                  <a:pt x="9409" y="1134"/>
                  <a:pt x="19812" y="0"/>
                  <a:pt x="30481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14"/>
          <p:cNvSpPr/>
          <p:nvPr userDrawn="1"/>
        </p:nvSpPr>
        <p:spPr>
          <a:xfrm rot="10800000" flipV="1">
            <a:off x="8499955" y="4297738"/>
            <a:ext cx="177778" cy="294594"/>
          </a:xfrm>
          <a:custGeom>
            <a:avLst/>
            <a:gdLst/>
            <a:ahLst/>
            <a:cxnLst/>
            <a:rect l="l" t="t" r="r" b="b"/>
            <a:pathLst>
              <a:path w="177778" h="294594">
                <a:moveTo>
                  <a:pt x="30481" y="0"/>
                </a:moveTo>
                <a:cubicBezTo>
                  <a:pt x="111831" y="0"/>
                  <a:pt x="177778" y="65947"/>
                  <a:pt x="177778" y="147297"/>
                </a:cubicBezTo>
                <a:cubicBezTo>
                  <a:pt x="177778" y="228647"/>
                  <a:pt x="111831" y="294594"/>
                  <a:pt x="30481" y="294594"/>
                </a:cubicBezTo>
                <a:lnTo>
                  <a:pt x="0" y="288440"/>
                </a:lnTo>
                <a:lnTo>
                  <a:pt x="0" y="6154"/>
                </a:lnTo>
                <a:cubicBezTo>
                  <a:pt x="9409" y="1134"/>
                  <a:pt x="19812" y="0"/>
                  <a:pt x="30481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14"/>
          <p:cNvSpPr/>
          <p:nvPr userDrawn="1"/>
        </p:nvSpPr>
        <p:spPr>
          <a:xfrm rot="10800000" flipV="1">
            <a:off x="5430773" y="7365307"/>
            <a:ext cx="177778" cy="294594"/>
          </a:xfrm>
          <a:custGeom>
            <a:avLst/>
            <a:gdLst/>
            <a:ahLst/>
            <a:cxnLst/>
            <a:rect l="l" t="t" r="r" b="b"/>
            <a:pathLst>
              <a:path w="177778" h="294594">
                <a:moveTo>
                  <a:pt x="30481" y="0"/>
                </a:moveTo>
                <a:cubicBezTo>
                  <a:pt x="111831" y="0"/>
                  <a:pt x="177778" y="65947"/>
                  <a:pt x="177778" y="147297"/>
                </a:cubicBezTo>
                <a:cubicBezTo>
                  <a:pt x="177778" y="228647"/>
                  <a:pt x="111831" y="294594"/>
                  <a:pt x="30481" y="294594"/>
                </a:cubicBezTo>
                <a:lnTo>
                  <a:pt x="0" y="288440"/>
                </a:lnTo>
                <a:lnTo>
                  <a:pt x="0" y="6154"/>
                </a:lnTo>
                <a:cubicBezTo>
                  <a:pt x="9409" y="1134"/>
                  <a:pt x="19812" y="0"/>
                  <a:pt x="30481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43542" y="7953829"/>
            <a:ext cx="6290425" cy="899886"/>
          </a:xfrm>
          <a:custGeom>
            <a:avLst/>
            <a:gdLst/>
            <a:ahLst/>
            <a:cxnLst/>
            <a:rect l="l" t="t" r="r" b="b"/>
            <a:pathLst>
              <a:path w="6290425" h="899886">
                <a:moveTo>
                  <a:pt x="0" y="0"/>
                </a:moveTo>
                <a:lnTo>
                  <a:pt x="6290425" y="0"/>
                </a:lnTo>
                <a:lnTo>
                  <a:pt x="5390539" y="899886"/>
                </a:lnTo>
                <a:lnTo>
                  <a:pt x="0" y="89988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541032" y="2594203"/>
            <a:ext cx="8793686" cy="899886"/>
          </a:xfrm>
          <a:custGeom>
            <a:avLst/>
            <a:gdLst/>
            <a:ahLst/>
            <a:cxnLst/>
            <a:rect l="l" t="t" r="r" b="b"/>
            <a:pathLst>
              <a:path w="8793686" h="899886">
                <a:moveTo>
                  <a:pt x="899886" y="0"/>
                </a:moveTo>
                <a:lnTo>
                  <a:pt x="8793686" y="0"/>
                </a:lnTo>
                <a:lnTo>
                  <a:pt x="8793686" y="899886"/>
                </a:lnTo>
                <a:lnTo>
                  <a:pt x="0" y="89988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18900000">
            <a:off x="3027792" y="5277643"/>
            <a:ext cx="9782963" cy="899886"/>
          </a:xfrm>
          <a:custGeom>
            <a:avLst/>
            <a:gdLst/>
            <a:ahLst/>
            <a:cxnLst/>
            <a:rect l="l" t="t" r="r" b="b"/>
            <a:pathLst>
              <a:path w="9782963" h="899886">
                <a:moveTo>
                  <a:pt x="8883077" y="0"/>
                </a:moveTo>
                <a:lnTo>
                  <a:pt x="9782963" y="899886"/>
                </a:lnTo>
                <a:lnTo>
                  <a:pt x="899886" y="899886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/>
          <p:nvPr userDrawn="1"/>
        </p:nvCxnSpPr>
        <p:spPr>
          <a:xfrm flipV="1">
            <a:off x="4397829" y="2634116"/>
            <a:ext cx="6183085" cy="6186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V="1">
            <a:off x="5261428" y="2634116"/>
            <a:ext cx="6183085" cy="6186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89581" y="6691624"/>
            <a:ext cx="483150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235401" y="5170835"/>
            <a:ext cx="483150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672114" y="3650045"/>
            <a:ext cx="483150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42441" y="3751413"/>
            <a:ext cx="6394130" cy="1599466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938994" y="5281432"/>
            <a:ext cx="6394130" cy="1599466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376002" y="6811450"/>
            <a:ext cx="6394130" cy="1599466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63" name="グループ化 62"/>
          <p:cNvGrpSpPr/>
          <p:nvPr userDrawn="1"/>
        </p:nvGrpSpPr>
        <p:grpSpPr>
          <a:xfrm>
            <a:off x="5370801" y="6628678"/>
            <a:ext cx="2002458" cy="899889"/>
            <a:chOff x="5370801" y="6628678"/>
            <a:chExt cx="2002458" cy="899889"/>
          </a:xfrm>
        </p:grpSpPr>
        <p:sp>
          <p:nvSpPr>
            <p:cNvPr id="25" name="二等辺三角形 10"/>
            <p:cNvSpPr/>
            <p:nvPr userDrawn="1"/>
          </p:nvSpPr>
          <p:spPr>
            <a:xfrm rot="16200000" flipH="1" flipV="1">
              <a:off x="5922086" y="6077394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1120454"/>
                  </a:moveTo>
                  <a:lnTo>
                    <a:pt x="0" y="481724"/>
                  </a:lnTo>
                  <a:lnTo>
                    <a:pt x="0" y="480724"/>
                  </a:lnTo>
                  <a:lnTo>
                    <a:pt x="934" y="480724"/>
                  </a:lnTo>
                  <a:lnTo>
                    <a:pt x="449944" y="0"/>
                  </a:lnTo>
                  <a:lnTo>
                    <a:pt x="898954" y="480724"/>
                  </a:lnTo>
                  <a:lnTo>
                    <a:pt x="899888" y="480724"/>
                  </a:lnTo>
                  <a:lnTo>
                    <a:pt x="899888" y="481724"/>
                  </a:lnTo>
                  <a:lnTo>
                    <a:pt x="899888" y="2002458"/>
                  </a:lnTo>
                  <a:lnTo>
                    <a:pt x="882004" y="200245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7" name="直線コネクタ 26"/>
            <p:cNvCxnSpPr/>
            <p:nvPr/>
          </p:nvCxnSpPr>
          <p:spPr>
            <a:xfrm flipV="1">
              <a:off x="6264489" y="6737774"/>
              <a:ext cx="574064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 rot="10800000" flipH="1" flipV="1">
              <a:off x="5459287" y="7401349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 rot="10800000" flipH="1" flipV="1">
              <a:off x="6838554" y="6737774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 rot="10800000" flipH="1">
              <a:off x="6838554" y="7077500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正方形/長方形 30"/>
            <p:cNvSpPr/>
            <p:nvPr userDrawn="1"/>
          </p:nvSpPr>
          <p:spPr>
            <a:xfrm rot="10800000" flipV="1">
              <a:off x="5370801" y="6628678"/>
              <a:ext cx="1056079" cy="881768"/>
            </a:xfrm>
            <a:custGeom>
              <a:avLst/>
              <a:gdLst/>
              <a:ahLst/>
              <a:cxnLst/>
              <a:rect l="l" t="t" r="r" b="b"/>
              <a:pathLst>
                <a:path w="1056079" h="881768">
                  <a:moveTo>
                    <a:pt x="198868" y="0"/>
                  </a:moveTo>
                  <a:lnTo>
                    <a:pt x="0" y="0"/>
                  </a:lnTo>
                  <a:lnTo>
                    <a:pt x="0" y="881768"/>
                  </a:lnTo>
                  <a:lnTo>
                    <a:pt x="1056079" y="881768"/>
                  </a:lnTo>
                  <a:lnTo>
                    <a:pt x="1056079" y="85721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31000"/>
                  </a:schemeClr>
                </a:gs>
                <a:gs pos="100000">
                  <a:schemeClr val="bg2">
                    <a:alpha val="6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/>
            <p:cNvSpPr txBox="1"/>
            <p:nvPr userDrawn="1"/>
          </p:nvSpPr>
          <p:spPr>
            <a:xfrm>
              <a:off x="6198043" y="6791688"/>
              <a:ext cx="5084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+mj-lt"/>
                </a:rPr>
                <a:t>01</a:t>
              </a:r>
              <a:endParaRPr kumimoji="1" lang="ja-JP" altLang="en-US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endParaRPr>
            </a:p>
          </p:txBody>
        </p:sp>
      </p:grpSp>
      <p:grpSp>
        <p:nvGrpSpPr>
          <p:cNvPr id="62" name="グループ化 61"/>
          <p:cNvGrpSpPr/>
          <p:nvPr userDrawn="1"/>
        </p:nvGrpSpPr>
        <p:grpSpPr>
          <a:xfrm>
            <a:off x="6918044" y="5071920"/>
            <a:ext cx="2002458" cy="899889"/>
            <a:chOff x="6918044" y="5071920"/>
            <a:chExt cx="2002458" cy="899889"/>
          </a:xfrm>
        </p:grpSpPr>
        <p:sp>
          <p:nvSpPr>
            <p:cNvPr id="38" name="二等辺三角形 10"/>
            <p:cNvSpPr/>
            <p:nvPr userDrawn="1"/>
          </p:nvSpPr>
          <p:spPr>
            <a:xfrm rot="16200000" flipH="1" flipV="1">
              <a:off x="7469329" y="4520636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1120454"/>
                  </a:moveTo>
                  <a:lnTo>
                    <a:pt x="0" y="481724"/>
                  </a:lnTo>
                  <a:lnTo>
                    <a:pt x="0" y="480724"/>
                  </a:lnTo>
                  <a:lnTo>
                    <a:pt x="934" y="480724"/>
                  </a:lnTo>
                  <a:lnTo>
                    <a:pt x="449944" y="0"/>
                  </a:lnTo>
                  <a:lnTo>
                    <a:pt x="898954" y="480724"/>
                  </a:lnTo>
                  <a:lnTo>
                    <a:pt x="899888" y="480724"/>
                  </a:lnTo>
                  <a:lnTo>
                    <a:pt x="899888" y="481724"/>
                  </a:lnTo>
                  <a:lnTo>
                    <a:pt x="899888" y="2002458"/>
                  </a:lnTo>
                  <a:lnTo>
                    <a:pt x="882004" y="200245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/>
            <p:cNvCxnSpPr/>
            <p:nvPr userDrawn="1"/>
          </p:nvCxnSpPr>
          <p:spPr>
            <a:xfrm flipV="1">
              <a:off x="7811732" y="5181016"/>
              <a:ext cx="574064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 userDrawn="1"/>
          </p:nvCxnSpPr>
          <p:spPr>
            <a:xfrm rot="10800000" flipH="1" flipV="1">
              <a:off x="7006530" y="5844591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 userDrawn="1"/>
          </p:nvCxnSpPr>
          <p:spPr>
            <a:xfrm rot="10800000" flipH="1" flipV="1">
              <a:off x="8385797" y="5181016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 userDrawn="1"/>
          </p:nvCxnSpPr>
          <p:spPr>
            <a:xfrm rot="10800000" flipH="1">
              <a:off x="8385797" y="5520742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30"/>
            <p:cNvSpPr/>
            <p:nvPr userDrawn="1"/>
          </p:nvSpPr>
          <p:spPr>
            <a:xfrm rot="10800000" flipV="1">
              <a:off x="6918044" y="5071920"/>
              <a:ext cx="1056079" cy="881768"/>
            </a:xfrm>
            <a:custGeom>
              <a:avLst/>
              <a:gdLst/>
              <a:ahLst/>
              <a:cxnLst/>
              <a:rect l="l" t="t" r="r" b="b"/>
              <a:pathLst>
                <a:path w="1056079" h="881768">
                  <a:moveTo>
                    <a:pt x="198868" y="0"/>
                  </a:moveTo>
                  <a:lnTo>
                    <a:pt x="0" y="0"/>
                  </a:lnTo>
                  <a:lnTo>
                    <a:pt x="0" y="881768"/>
                  </a:lnTo>
                  <a:lnTo>
                    <a:pt x="1056079" y="881768"/>
                  </a:lnTo>
                  <a:lnTo>
                    <a:pt x="1056079" y="85721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31000"/>
                  </a:schemeClr>
                </a:gs>
                <a:gs pos="100000">
                  <a:schemeClr val="bg2">
                    <a:alpha val="6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テキスト ボックス 57"/>
            <p:cNvSpPr txBox="1"/>
            <p:nvPr userDrawn="1"/>
          </p:nvSpPr>
          <p:spPr>
            <a:xfrm>
              <a:off x="7745286" y="5216776"/>
              <a:ext cx="5084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+mj-lt"/>
                </a:rPr>
                <a:t>02</a:t>
              </a:r>
              <a:endParaRPr kumimoji="1" lang="ja-JP" altLang="en-US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endParaRPr>
            </a:p>
          </p:txBody>
        </p:sp>
      </p:grpSp>
      <p:grpSp>
        <p:nvGrpSpPr>
          <p:cNvPr id="61" name="グループ化 60"/>
          <p:cNvGrpSpPr/>
          <p:nvPr userDrawn="1"/>
        </p:nvGrpSpPr>
        <p:grpSpPr>
          <a:xfrm>
            <a:off x="8439983" y="3561109"/>
            <a:ext cx="2002458" cy="899889"/>
            <a:chOff x="8439983" y="3561109"/>
            <a:chExt cx="2002458" cy="899889"/>
          </a:xfrm>
        </p:grpSpPr>
        <p:sp>
          <p:nvSpPr>
            <p:cNvPr id="45" name="二等辺三角形 10"/>
            <p:cNvSpPr/>
            <p:nvPr userDrawn="1"/>
          </p:nvSpPr>
          <p:spPr>
            <a:xfrm rot="16200000" flipH="1" flipV="1">
              <a:off x="8991268" y="300982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1120454"/>
                  </a:moveTo>
                  <a:lnTo>
                    <a:pt x="0" y="481724"/>
                  </a:lnTo>
                  <a:lnTo>
                    <a:pt x="0" y="480724"/>
                  </a:lnTo>
                  <a:lnTo>
                    <a:pt x="934" y="480724"/>
                  </a:lnTo>
                  <a:lnTo>
                    <a:pt x="449944" y="0"/>
                  </a:lnTo>
                  <a:lnTo>
                    <a:pt x="898954" y="480724"/>
                  </a:lnTo>
                  <a:lnTo>
                    <a:pt x="899888" y="480724"/>
                  </a:lnTo>
                  <a:lnTo>
                    <a:pt x="899888" y="481724"/>
                  </a:lnTo>
                  <a:lnTo>
                    <a:pt x="899888" y="2002458"/>
                  </a:lnTo>
                  <a:lnTo>
                    <a:pt x="882004" y="200245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6" name="直線コネクタ 45"/>
            <p:cNvCxnSpPr/>
            <p:nvPr userDrawn="1"/>
          </p:nvCxnSpPr>
          <p:spPr>
            <a:xfrm flipV="1">
              <a:off x="9333671" y="3670205"/>
              <a:ext cx="574064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 userDrawn="1"/>
          </p:nvCxnSpPr>
          <p:spPr>
            <a:xfrm rot="10800000" flipH="1" flipV="1">
              <a:off x="8528469" y="433378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 userDrawn="1"/>
          </p:nvCxnSpPr>
          <p:spPr>
            <a:xfrm rot="10800000" flipH="1" flipV="1">
              <a:off x="9907736" y="367020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 userDrawn="1"/>
          </p:nvCxnSpPr>
          <p:spPr>
            <a:xfrm rot="10800000" flipH="1">
              <a:off x="9907736" y="400993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30"/>
            <p:cNvSpPr/>
            <p:nvPr userDrawn="1"/>
          </p:nvSpPr>
          <p:spPr>
            <a:xfrm rot="10800000" flipV="1">
              <a:off x="8439983" y="3561109"/>
              <a:ext cx="1056079" cy="881768"/>
            </a:xfrm>
            <a:custGeom>
              <a:avLst/>
              <a:gdLst/>
              <a:ahLst/>
              <a:cxnLst/>
              <a:rect l="l" t="t" r="r" b="b"/>
              <a:pathLst>
                <a:path w="1056079" h="881768">
                  <a:moveTo>
                    <a:pt x="198868" y="0"/>
                  </a:moveTo>
                  <a:lnTo>
                    <a:pt x="0" y="0"/>
                  </a:lnTo>
                  <a:lnTo>
                    <a:pt x="0" y="881768"/>
                  </a:lnTo>
                  <a:lnTo>
                    <a:pt x="1056079" y="881768"/>
                  </a:lnTo>
                  <a:lnTo>
                    <a:pt x="1056079" y="85721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31000"/>
                  </a:schemeClr>
                </a:gs>
                <a:gs pos="100000">
                  <a:schemeClr val="bg2">
                    <a:alpha val="6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テキスト ボックス 58"/>
            <p:cNvSpPr txBox="1"/>
            <p:nvPr userDrawn="1"/>
          </p:nvSpPr>
          <p:spPr>
            <a:xfrm>
              <a:off x="9286795" y="3705966"/>
              <a:ext cx="5084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+mj-lt"/>
                </a:rPr>
                <a:t>03</a:t>
              </a:r>
              <a:endParaRPr kumimoji="1" lang="ja-JP" altLang="en-US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87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4" grpId="0" animBg="1"/>
      <p:bldP spid="26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9" grpId="0" animBg="1"/>
      <p:bldP spid="8" grpId="0" animBg="1"/>
      <p:bldP spid="5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with A 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33798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733798" y="263116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 userDrawn="1"/>
        </p:nvCxnSpPr>
        <p:spPr>
          <a:xfrm>
            <a:off x="902318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733798" y="753978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 flipV="1">
            <a:off x="4516894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図プレースホルダー 24"/>
          <p:cNvSpPr>
            <a:spLocks noGrp="1"/>
          </p:cNvSpPr>
          <p:nvPr>
            <p:ph type="pic" sz="quarter" idx="14" hasCustomPrompt="1"/>
          </p:nvPr>
        </p:nvSpPr>
        <p:spPr>
          <a:xfrm>
            <a:off x="1000311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5" hasCustomPrompt="1"/>
          </p:nvPr>
        </p:nvSpPr>
        <p:spPr>
          <a:xfrm>
            <a:off x="1334190" y="6560547"/>
            <a:ext cx="3470400" cy="1004400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897844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42" name="正方形/長方形 41"/>
          <p:cNvSpPr/>
          <p:nvPr userDrawn="1"/>
        </p:nvSpPr>
        <p:spPr>
          <a:xfrm>
            <a:off x="5013302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43" name="直線コネクタ 42"/>
          <p:cNvCxnSpPr/>
          <p:nvPr userDrawn="1"/>
        </p:nvCxnSpPr>
        <p:spPr>
          <a:xfrm>
            <a:off x="5013302" y="2625136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5181822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 userDrawn="1"/>
        </p:nvCxnSpPr>
        <p:spPr>
          <a:xfrm>
            <a:off x="5013302" y="7530634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 flipV="1">
            <a:off x="8796398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図プレースホルダー 24"/>
          <p:cNvSpPr>
            <a:spLocks noGrp="1"/>
          </p:cNvSpPr>
          <p:nvPr>
            <p:ph type="pic" sz="quarter" idx="23" hasCustomPrompt="1"/>
          </p:nvPr>
        </p:nvSpPr>
        <p:spPr>
          <a:xfrm>
            <a:off x="5279815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8" name="テキスト プレースホルダー 20"/>
          <p:cNvSpPr>
            <a:spLocks noGrp="1"/>
          </p:cNvSpPr>
          <p:nvPr>
            <p:ph type="body" sz="quarter" idx="24" hasCustomPrompt="1"/>
          </p:nvPr>
        </p:nvSpPr>
        <p:spPr>
          <a:xfrm>
            <a:off x="5613694" y="6560547"/>
            <a:ext cx="3470400" cy="1004400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177348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9306834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53" name="直線コネクタ 52"/>
          <p:cNvCxnSpPr/>
          <p:nvPr userDrawn="1"/>
        </p:nvCxnSpPr>
        <p:spPr>
          <a:xfrm>
            <a:off x="9306834" y="263116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 userDrawn="1"/>
        </p:nvCxnSpPr>
        <p:spPr>
          <a:xfrm>
            <a:off x="9475354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 userDrawn="1"/>
        </p:nvCxnSpPr>
        <p:spPr>
          <a:xfrm>
            <a:off x="9306834" y="752259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/>
          <p:nvPr userDrawn="1"/>
        </p:nvCxnSpPr>
        <p:spPr>
          <a:xfrm flipV="1">
            <a:off x="13089930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図プレースホルダー 24"/>
          <p:cNvSpPr>
            <a:spLocks noGrp="1"/>
          </p:cNvSpPr>
          <p:nvPr>
            <p:ph type="pic" sz="quarter" idx="26" hasCustomPrompt="1"/>
          </p:nvPr>
        </p:nvSpPr>
        <p:spPr>
          <a:xfrm>
            <a:off x="9573347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58" name="テキスト プレースホルダー 20"/>
          <p:cNvSpPr>
            <a:spLocks noGrp="1"/>
          </p:cNvSpPr>
          <p:nvPr>
            <p:ph type="body" sz="quarter" idx="27" hasCustomPrompt="1"/>
          </p:nvPr>
        </p:nvSpPr>
        <p:spPr>
          <a:xfrm>
            <a:off x="9907226" y="6560547"/>
            <a:ext cx="3470400" cy="1004400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470880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0" name="正方形/長方形 59"/>
          <p:cNvSpPr/>
          <p:nvPr userDrawn="1"/>
        </p:nvSpPr>
        <p:spPr>
          <a:xfrm>
            <a:off x="13586338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61" name="直線コネクタ 60"/>
          <p:cNvCxnSpPr/>
          <p:nvPr userDrawn="1"/>
        </p:nvCxnSpPr>
        <p:spPr>
          <a:xfrm>
            <a:off x="13586338" y="2625136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/>
          <p:nvPr userDrawn="1"/>
        </p:nvCxnSpPr>
        <p:spPr>
          <a:xfrm>
            <a:off x="13754858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 userDrawn="1"/>
        </p:nvCxnSpPr>
        <p:spPr>
          <a:xfrm>
            <a:off x="13586338" y="7530634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 userDrawn="1"/>
        </p:nvCxnSpPr>
        <p:spPr>
          <a:xfrm flipV="1">
            <a:off x="17369434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図プレースホルダー 24"/>
          <p:cNvSpPr>
            <a:spLocks noGrp="1"/>
          </p:cNvSpPr>
          <p:nvPr>
            <p:ph type="pic" sz="quarter" idx="29" hasCustomPrompt="1"/>
          </p:nvPr>
        </p:nvSpPr>
        <p:spPr>
          <a:xfrm>
            <a:off x="13852851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66" name="テキスト プレースホルダー 20"/>
          <p:cNvSpPr>
            <a:spLocks noGrp="1"/>
          </p:cNvSpPr>
          <p:nvPr>
            <p:ph type="body" sz="quarter" idx="30" hasCustomPrompt="1"/>
          </p:nvPr>
        </p:nvSpPr>
        <p:spPr>
          <a:xfrm>
            <a:off x="14186730" y="6560547"/>
            <a:ext cx="3470400" cy="1004400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4750384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589849" y="7919145"/>
            <a:ext cx="15083341" cy="1133095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447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  <p:bldP spid="21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7" grpId="0"/>
      <p:bldP spid="48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7" grpId="0"/>
      <p:bldP spid="58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65" grpId="0"/>
      <p:bldP spid="66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43542" y="2299979"/>
            <a:ext cx="10154942" cy="3614057"/>
          </a:xfrm>
          <a:custGeom>
            <a:avLst/>
            <a:gdLst/>
            <a:ahLst/>
            <a:cxnLst/>
            <a:rect l="l" t="t" r="r" b="b"/>
            <a:pathLst>
              <a:path w="10154942" h="3614057">
                <a:moveTo>
                  <a:pt x="0" y="0"/>
                </a:moveTo>
                <a:lnTo>
                  <a:pt x="8068365" y="0"/>
                </a:lnTo>
                <a:lnTo>
                  <a:pt x="10154942" y="3614057"/>
                </a:lnTo>
                <a:lnTo>
                  <a:pt x="0" y="361405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10800000">
            <a:off x="8179775" y="2757179"/>
            <a:ext cx="10154942" cy="3614057"/>
          </a:xfrm>
          <a:custGeom>
            <a:avLst/>
            <a:gdLst/>
            <a:ahLst/>
            <a:cxnLst/>
            <a:rect l="l" t="t" r="r" b="b"/>
            <a:pathLst>
              <a:path w="10154942" h="3614057">
                <a:moveTo>
                  <a:pt x="0" y="0"/>
                </a:moveTo>
                <a:lnTo>
                  <a:pt x="8068365" y="0"/>
                </a:lnTo>
                <a:lnTo>
                  <a:pt x="10154942" y="3614057"/>
                </a:lnTo>
                <a:lnTo>
                  <a:pt x="0" y="361405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3000000">
            <a:off x="6113747" y="3878408"/>
            <a:ext cx="6081921" cy="914400"/>
          </a:xfrm>
          <a:custGeom>
            <a:avLst/>
            <a:gdLst/>
            <a:ahLst/>
            <a:cxnLst/>
            <a:rect l="l" t="t" r="r" b="b"/>
            <a:pathLst>
              <a:path w="6081921" h="914400">
                <a:moveTo>
                  <a:pt x="0" y="914400"/>
                </a:moveTo>
                <a:lnTo>
                  <a:pt x="767273" y="0"/>
                </a:lnTo>
                <a:lnTo>
                  <a:pt x="6081921" y="0"/>
                </a:lnTo>
                <a:lnTo>
                  <a:pt x="5314648" y="91440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9"/>
          <p:cNvSpPr/>
          <p:nvPr userDrawn="1"/>
        </p:nvSpPr>
        <p:spPr>
          <a:xfrm rot="3000000">
            <a:off x="6113747" y="3878410"/>
            <a:ext cx="6081921" cy="914400"/>
          </a:xfrm>
          <a:custGeom>
            <a:avLst/>
            <a:gdLst/>
            <a:ahLst/>
            <a:cxnLst/>
            <a:rect l="l" t="t" r="r" b="b"/>
            <a:pathLst>
              <a:path w="6081921" h="914400">
                <a:moveTo>
                  <a:pt x="0" y="914400"/>
                </a:moveTo>
                <a:lnTo>
                  <a:pt x="767273" y="0"/>
                </a:lnTo>
                <a:lnTo>
                  <a:pt x="6081921" y="0"/>
                </a:lnTo>
                <a:lnTo>
                  <a:pt x="5314648" y="914400"/>
                </a:lnTo>
                <a:close/>
              </a:path>
            </a:pathLst>
          </a:custGeom>
          <a:gradFill>
            <a:gsLst>
              <a:gs pos="0">
                <a:schemeClr val="bg2">
                  <a:alpha val="0"/>
                </a:schemeClr>
              </a:gs>
              <a:gs pos="83350">
                <a:srgbClr val="FFFFFF">
                  <a:alpha val="58000"/>
                </a:srgbClr>
              </a:gs>
              <a:gs pos="50000">
                <a:schemeClr val="bg2">
                  <a:alpha val="28000"/>
                </a:schemeClr>
              </a:gs>
              <a:gs pos="100000">
                <a:schemeClr val="bg2">
                  <a:alpha val="22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7141030" y="2405436"/>
            <a:ext cx="3207656" cy="3860345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 flipV="1">
            <a:off x="7903029" y="2343521"/>
            <a:ext cx="3207656" cy="3860345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図プレースホルダー 28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488664"/>
            <a:ext cx="9741478" cy="3236686"/>
          </a:xfrm>
          <a:custGeom>
            <a:avLst/>
            <a:gdLst/>
            <a:ahLst/>
            <a:cxnLst/>
            <a:rect l="l" t="t" r="r" b="b"/>
            <a:pathLst>
              <a:path w="9741478" h="3236686">
                <a:moveTo>
                  <a:pt x="0" y="0"/>
                </a:moveTo>
                <a:lnTo>
                  <a:pt x="7025576" y="0"/>
                </a:lnTo>
                <a:lnTo>
                  <a:pt x="9741478" y="3236686"/>
                </a:lnTo>
                <a:lnTo>
                  <a:pt x="0" y="3236686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5" name="図プレースホルダー 34"/>
          <p:cNvSpPr>
            <a:spLocks noGrp="1"/>
          </p:cNvSpPr>
          <p:nvPr>
            <p:ph type="pic" sz="quarter" idx="15" hasCustomPrompt="1"/>
          </p:nvPr>
        </p:nvSpPr>
        <p:spPr>
          <a:xfrm>
            <a:off x="8566741" y="2956979"/>
            <a:ext cx="9724435" cy="3217859"/>
          </a:xfrm>
          <a:custGeom>
            <a:avLst/>
            <a:gdLst/>
            <a:ahLst/>
            <a:cxnLst/>
            <a:rect l="l" t="t" r="r" b="b"/>
            <a:pathLst>
              <a:path w="9724435" h="3217859">
                <a:moveTo>
                  <a:pt x="0" y="0"/>
                </a:moveTo>
                <a:lnTo>
                  <a:pt x="9724435" y="0"/>
                </a:lnTo>
                <a:lnTo>
                  <a:pt x="9724435" y="3217859"/>
                </a:lnTo>
                <a:lnTo>
                  <a:pt x="2700104" y="3217859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      add an image</a:t>
            </a:r>
            <a:endParaRPr kumimoji="1" lang="ja-JP" altLang="en-US" dirty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949615" y="6762116"/>
            <a:ext cx="1240326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184392" y="7453352"/>
            <a:ext cx="13933714" cy="15600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439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9" grpId="0" animBg="1"/>
      <p:bldP spid="10" grpId="0" animBg="1"/>
      <p:bldP spid="13" grpId="0" animBg="1"/>
      <p:bldP spid="29" grpId="0"/>
      <p:bldP spid="35" grpId="0"/>
      <p:bldP spid="5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12" hasCustomPrompt="1"/>
          </p:nvPr>
        </p:nvSpPr>
        <p:spPr>
          <a:xfrm>
            <a:off x="860144" y="2784997"/>
            <a:ext cx="5940000" cy="594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14" hasCustomPrompt="1"/>
          </p:nvPr>
        </p:nvSpPr>
        <p:spPr>
          <a:xfrm>
            <a:off x="6870484" y="2813133"/>
            <a:ext cx="2916000" cy="291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15" hasCustomPrompt="1"/>
          </p:nvPr>
        </p:nvSpPr>
        <p:spPr>
          <a:xfrm>
            <a:off x="14337245" y="5808997"/>
            <a:ext cx="2916000" cy="291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872750" y="5808997"/>
            <a:ext cx="7380087" cy="2916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9883985" y="2827201"/>
            <a:ext cx="7380087" cy="2916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0057328" y="2978709"/>
            <a:ext cx="7033400" cy="2612985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7046093" y="5960505"/>
            <a:ext cx="7033400" cy="2612985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274619" y="3404383"/>
            <a:ext cx="6598819" cy="75966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274619" y="4009296"/>
            <a:ext cx="6598818" cy="143490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3384" y="6398458"/>
            <a:ext cx="6598819" cy="75966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263384" y="7003371"/>
            <a:ext cx="6598818" cy="143490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763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250"/>
                            </p:stCondLst>
                            <p:childTnLst>
                              <p:par>
                                <p:cTn id="45" presetID="23" presetClass="entr" presetSubtype="3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  <p:bldP spid="31" grpId="0"/>
      <p:bldP spid="32" grpId="0"/>
      <p:bldP spid="8" grpId="0" animBg="1"/>
      <p:bldP spid="33" grpId="0" animBg="1"/>
      <p:bldP spid="34" grpId="0" animBg="1"/>
      <p:bldP spid="36" grpId="0" animBg="1"/>
      <p:bldP spid="37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アーチ 5"/>
          <p:cNvSpPr/>
          <p:nvPr userDrawn="1"/>
        </p:nvSpPr>
        <p:spPr>
          <a:xfrm rot="5280000">
            <a:off x="8940082" y="2911175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アーチ 5"/>
          <p:cNvSpPr/>
          <p:nvPr userDrawn="1"/>
        </p:nvSpPr>
        <p:spPr>
          <a:xfrm rot="10680000">
            <a:off x="8868006" y="5660358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アーチ 5"/>
          <p:cNvSpPr/>
          <p:nvPr userDrawn="1"/>
        </p:nvSpPr>
        <p:spPr>
          <a:xfrm rot="21480000">
            <a:off x="6198086" y="2841858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アーチ 5"/>
          <p:cNvSpPr/>
          <p:nvPr userDrawn="1"/>
        </p:nvSpPr>
        <p:spPr>
          <a:xfrm rot="16080000">
            <a:off x="6125905" y="5588034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2163711" y="310372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711" y="3622064"/>
            <a:ext cx="5350565" cy="19509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163711" y="618220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163711" y="6700544"/>
            <a:ext cx="5350565" cy="19509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96037" y="310372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96037" y="3622064"/>
            <a:ext cx="5350565" cy="195092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96037" y="618220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96037" y="6700544"/>
            <a:ext cx="5350565" cy="195092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0" name="テキスト プレースホルダー 21"/>
          <p:cNvSpPr>
            <a:spLocks noGrp="1"/>
          </p:cNvSpPr>
          <p:nvPr>
            <p:ph type="body" sz="quarter" idx="24" hasCustomPrompt="1"/>
          </p:nvPr>
        </p:nvSpPr>
        <p:spPr>
          <a:xfrm>
            <a:off x="7315199" y="4506835"/>
            <a:ext cx="3671668" cy="2360494"/>
          </a:xfrm>
        </p:spPr>
        <p:txBody>
          <a:bodyPr anchor="ctr">
            <a:noAutofit/>
          </a:bodyPr>
          <a:lstStyle>
            <a:lvl1pPr marL="0" marR="0" indent="0" algn="ctr" defTabSz="1633027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aseline="0">
                <a:solidFill>
                  <a:schemeClr val="tx2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err="1" smtClean="0"/>
              <a:t>WORd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95151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9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5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950"/>
                            </p:stCondLst>
                            <p:childTnLst>
                              <p:par>
                                <p:cTn id="4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5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15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29" grpId="0" animBg="1"/>
      <p:bldP spid="30" grpId="0" animBg="1"/>
      <p:bldP spid="31" grpId="0" animBg="1"/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涙形 6"/>
          <p:cNvSpPr/>
          <p:nvPr userDrawn="1"/>
        </p:nvSpPr>
        <p:spPr>
          <a:xfrm>
            <a:off x="6163238" y="5570804"/>
            <a:ext cx="2982351" cy="2982351"/>
          </a:xfrm>
          <a:prstGeom prst="teardrop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涙形 22"/>
          <p:cNvSpPr>
            <a:spLocks noChangeAspect="1"/>
          </p:cNvSpPr>
          <p:nvPr userDrawn="1"/>
        </p:nvSpPr>
        <p:spPr>
          <a:xfrm>
            <a:off x="6340413" y="5747979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涙形 25"/>
          <p:cNvSpPr/>
          <p:nvPr userDrawn="1"/>
        </p:nvSpPr>
        <p:spPr>
          <a:xfrm rot="5400000">
            <a:off x="6163237" y="2588452"/>
            <a:ext cx="2982351" cy="2982351"/>
          </a:xfrm>
          <a:prstGeom prst="teardrop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涙形 26"/>
          <p:cNvSpPr>
            <a:spLocks noChangeAspect="1"/>
          </p:cNvSpPr>
          <p:nvPr userDrawn="1"/>
        </p:nvSpPr>
        <p:spPr>
          <a:xfrm rot="5400000">
            <a:off x="6340413" y="2765627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涙形 40"/>
          <p:cNvSpPr/>
          <p:nvPr userDrawn="1"/>
        </p:nvSpPr>
        <p:spPr>
          <a:xfrm rot="16200000">
            <a:off x="9145589" y="5570804"/>
            <a:ext cx="2982351" cy="2982351"/>
          </a:xfrm>
          <a:prstGeom prst="teardrop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涙形 41"/>
          <p:cNvSpPr>
            <a:spLocks noChangeAspect="1"/>
          </p:cNvSpPr>
          <p:nvPr userDrawn="1"/>
        </p:nvSpPr>
        <p:spPr>
          <a:xfrm rot="16200000">
            <a:off x="9322764" y="5747980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涙形 43"/>
          <p:cNvSpPr/>
          <p:nvPr userDrawn="1"/>
        </p:nvSpPr>
        <p:spPr>
          <a:xfrm rot="10800000">
            <a:off x="9145589" y="2589078"/>
            <a:ext cx="2982351" cy="2982351"/>
          </a:xfrm>
          <a:prstGeom prst="teardrop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涙形 44"/>
          <p:cNvSpPr>
            <a:spLocks noChangeAspect="1"/>
          </p:cNvSpPr>
          <p:nvPr userDrawn="1"/>
        </p:nvSpPr>
        <p:spPr>
          <a:xfrm rot="10800000">
            <a:off x="9322765" y="2766254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336004" y="3373677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A</a:t>
            </a:r>
            <a:endParaRPr kumimoji="1" lang="ja-JP" altLang="en-US" dirty="0" smtClean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290219" y="3399078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A</a:t>
            </a:r>
            <a:endParaRPr kumimoji="1" lang="ja-JP" altLang="en-US" dirty="0" smtClean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336004" y="6299757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smtClean="0"/>
              <a:t>A</a:t>
            </a:r>
            <a:endParaRPr kumimoji="1" lang="ja-JP" altLang="en-US" dirty="0" smtClean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0219" y="6299757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smtClean="0"/>
              <a:t>A</a:t>
            </a:r>
            <a:endParaRPr kumimoji="1" lang="ja-JP" altLang="en-US" dirty="0" smtClean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96037" y="310372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96037" y="3622064"/>
            <a:ext cx="5350565" cy="197413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96037" y="618220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96037" y="6700544"/>
            <a:ext cx="5350565" cy="197413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163711" y="310372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711" y="3622064"/>
            <a:ext cx="5350565" cy="19741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163711" y="618220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163711" y="6700544"/>
            <a:ext cx="5350565" cy="19741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019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2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2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23" grpId="0" animBg="1"/>
      <p:bldP spid="26" grpId="0" animBg="1"/>
      <p:bldP spid="27" grpId="0" animBg="1"/>
      <p:bldP spid="41" grpId="0" animBg="1"/>
      <p:bldP spid="42" grpId="0" animBg="1"/>
      <p:bldP spid="44" grpId="0" animBg="1"/>
      <p:bldP spid="45" grpId="0" animBg="1"/>
      <p:bldP spid="47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二等辺三角形 7"/>
          <p:cNvSpPr/>
          <p:nvPr userDrawn="1"/>
        </p:nvSpPr>
        <p:spPr>
          <a:xfrm rot="5400000">
            <a:off x="5739037" y="2784237"/>
            <a:ext cx="575609" cy="501001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/>
          <p:cNvSpPr/>
          <p:nvPr userDrawn="1"/>
        </p:nvSpPr>
        <p:spPr>
          <a:xfrm rot="5400000">
            <a:off x="5739037" y="4121984"/>
            <a:ext cx="575609" cy="501001"/>
          </a:xfrm>
          <a:prstGeom prst="triangl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17"/>
          <p:cNvSpPr/>
          <p:nvPr userDrawn="1"/>
        </p:nvSpPr>
        <p:spPr>
          <a:xfrm rot="5400000">
            <a:off x="5739037" y="5459731"/>
            <a:ext cx="575609" cy="501001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/>
          <p:cNvSpPr/>
          <p:nvPr userDrawn="1"/>
        </p:nvSpPr>
        <p:spPr>
          <a:xfrm rot="5400000">
            <a:off x="5739037" y="6797478"/>
            <a:ext cx="575609" cy="501001"/>
          </a:xfrm>
          <a:prstGeom prst="triangl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二等辺三角形 25"/>
          <p:cNvSpPr/>
          <p:nvPr userDrawn="1"/>
        </p:nvSpPr>
        <p:spPr>
          <a:xfrm rot="5400000">
            <a:off x="5739037" y="8135225"/>
            <a:ext cx="575609" cy="501001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648022" y="2710891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529511" y="2512965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648022" y="4048638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529511" y="3850712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648022" y="5386385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529511" y="5188459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648022" y="6724132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529511" y="6526206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648022" y="8061879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6529511" y="7863953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2343184"/>
            <a:ext cx="387425" cy="138310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3680931"/>
            <a:ext cx="387425" cy="1383106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5018678"/>
            <a:ext cx="387425" cy="1383106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6356425"/>
            <a:ext cx="387425" cy="1383106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7694172"/>
            <a:ext cx="387425" cy="13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3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5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25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25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8" grpId="0" animBg="1"/>
      <p:bldP spid="22" grpId="0" animBg="1"/>
      <p:bldP spid="26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28" name="直線コネクタ 27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914558" y="2825104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079046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296307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271727" y="3825913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270250" y="3187745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1" name="円/楕円 10"/>
          <p:cNvSpPr/>
          <p:nvPr userDrawn="1"/>
        </p:nvSpPr>
        <p:spPr>
          <a:xfrm>
            <a:off x="9208756" y="2825104"/>
            <a:ext cx="1372976" cy="137297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373245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9590506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564755" y="3825913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563278" y="3187745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914558" y="4862822"/>
            <a:ext cx="1372976" cy="1372976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79046" y="5027310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296307" y="5244571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2271727" y="5863631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2270250" y="5225463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円/楕円 20"/>
          <p:cNvSpPr/>
          <p:nvPr userDrawn="1"/>
        </p:nvSpPr>
        <p:spPr>
          <a:xfrm>
            <a:off x="9208756" y="4862822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9373245" y="5027310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9590506" y="5244571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564755" y="5863631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0563278" y="5225463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29" name="直線コネクタ 28"/>
          <p:cNvCxnSpPr/>
          <p:nvPr userDrawn="1"/>
        </p:nvCxnSpPr>
        <p:spPr>
          <a:xfrm>
            <a:off x="0" y="738922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84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75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250"/>
                            </p:stCondLst>
                            <p:childTnLst>
                              <p:par>
                                <p:cTn id="6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250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7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250"/>
                            </p:stCondLst>
                            <p:childTnLst>
                              <p:par>
                                <p:cTn id="8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750"/>
                            </p:stCondLst>
                            <p:childTnLst>
                              <p:par>
                                <p:cTn id="8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25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1750"/>
                            </p:stCondLst>
                            <p:childTnLst>
                              <p:par>
                                <p:cTn id="10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0" y="738922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山形 5"/>
          <p:cNvSpPr/>
          <p:nvPr userDrawn="1"/>
        </p:nvSpPr>
        <p:spPr>
          <a:xfrm>
            <a:off x="2070161" y="3297571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562274" y="3171312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3" name="山形 12"/>
          <p:cNvSpPr/>
          <p:nvPr userDrawn="1"/>
        </p:nvSpPr>
        <p:spPr>
          <a:xfrm>
            <a:off x="2073176" y="4296800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565289" y="4170541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5" name="山形 14"/>
          <p:cNvSpPr/>
          <p:nvPr userDrawn="1"/>
        </p:nvSpPr>
        <p:spPr>
          <a:xfrm>
            <a:off x="2070161" y="5296029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562274" y="5169770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7" name="山形 16"/>
          <p:cNvSpPr/>
          <p:nvPr userDrawn="1"/>
        </p:nvSpPr>
        <p:spPr>
          <a:xfrm>
            <a:off x="2070161" y="6295257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562274" y="6168998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05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75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8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0" y="738922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山形 5"/>
          <p:cNvSpPr/>
          <p:nvPr userDrawn="1"/>
        </p:nvSpPr>
        <p:spPr>
          <a:xfrm>
            <a:off x="1824869" y="3297571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316982" y="3109189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3" name="山形 12"/>
          <p:cNvSpPr/>
          <p:nvPr userDrawn="1"/>
        </p:nvSpPr>
        <p:spPr>
          <a:xfrm>
            <a:off x="1827884" y="4296800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319997" y="4108418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5" name="山形 14"/>
          <p:cNvSpPr/>
          <p:nvPr userDrawn="1"/>
        </p:nvSpPr>
        <p:spPr>
          <a:xfrm>
            <a:off x="1824869" y="5296029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316982" y="5107647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7" name="山形 16"/>
          <p:cNvSpPr/>
          <p:nvPr userDrawn="1"/>
        </p:nvSpPr>
        <p:spPr>
          <a:xfrm>
            <a:off x="1824869" y="6295257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316982" y="6106875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山形 19"/>
          <p:cNvSpPr/>
          <p:nvPr userDrawn="1"/>
        </p:nvSpPr>
        <p:spPr>
          <a:xfrm>
            <a:off x="9284209" y="3297571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9776322" y="3109189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2" name="山形 21"/>
          <p:cNvSpPr/>
          <p:nvPr userDrawn="1"/>
        </p:nvSpPr>
        <p:spPr>
          <a:xfrm>
            <a:off x="9287224" y="4296800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9779337" y="4108418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4" name="山形 23"/>
          <p:cNvSpPr/>
          <p:nvPr userDrawn="1"/>
        </p:nvSpPr>
        <p:spPr>
          <a:xfrm>
            <a:off x="9284209" y="5296029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9776322" y="5107647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6" name="山形 25"/>
          <p:cNvSpPr/>
          <p:nvPr userDrawn="1"/>
        </p:nvSpPr>
        <p:spPr>
          <a:xfrm>
            <a:off x="9284209" y="6295257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9776322" y="6106875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194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5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75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6" name="二等辺三角形 10"/>
          <p:cNvSpPr/>
          <p:nvPr/>
        </p:nvSpPr>
        <p:spPr>
          <a:xfrm rot="5400000">
            <a:off x="4653045" y="-67652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1726747" y="3083390"/>
            <a:ext cx="6655890" cy="663576"/>
            <a:chOff x="1012371" y="3126253"/>
            <a:chExt cx="6655890" cy="663576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12" y="2561783"/>
            <a:ext cx="482540" cy="1722666"/>
          </a:xfrm>
          <a:prstGeom prst="rect">
            <a:avLst/>
          </a:prstGeom>
        </p:spPr>
      </p:pic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26747" y="3083390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47" y="3915925"/>
            <a:ext cx="6309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二等辺三角形 10"/>
          <p:cNvSpPr/>
          <p:nvPr userDrawn="1"/>
        </p:nvSpPr>
        <p:spPr>
          <a:xfrm rot="5400000">
            <a:off x="12992855" y="-67647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0066557" y="3083395"/>
            <a:ext cx="6655890" cy="663576"/>
            <a:chOff x="1012371" y="3126253"/>
            <a:chExt cx="6655890" cy="663576"/>
          </a:xfrm>
        </p:grpSpPr>
        <p:cxnSp>
          <p:nvCxnSpPr>
            <p:cNvPr id="35" name="直線コネクタ 34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図 3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90" y="2561788"/>
            <a:ext cx="482540" cy="1722666"/>
          </a:xfrm>
          <a:prstGeom prst="rect">
            <a:avLst/>
          </a:prstGeom>
        </p:spPr>
      </p:pic>
      <p:sp>
        <p:nvSpPr>
          <p:cNvPr id="4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066557" y="3083395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066557" y="3915930"/>
            <a:ext cx="6309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815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/>
          <p:cNvSpPr/>
          <p:nvPr userDrawn="1"/>
        </p:nvSpPr>
        <p:spPr>
          <a:xfrm>
            <a:off x="12012459" y="4418306"/>
            <a:ext cx="6336000" cy="3507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37578" y="8555276"/>
            <a:ext cx="6488482" cy="350728"/>
          </a:xfrm>
          <a:custGeom>
            <a:avLst/>
            <a:gdLst/>
            <a:ahLst/>
            <a:cxnLst/>
            <a:rect l="l" t="t" r="r" b="b"/>
            <a:pathLst>
              <a:path w="6488482" h="350728">
                <a:moveTo>
                  <a:pt x="0" y="0"/>
                </a:moveTo>
                <a:lnTo>
                  <a:pt x="6219698" y="0"/>
                </a:lnTo>
                <a:lnTo>
                  <a:pt x="6488482" y="268784"/>
                </a:lnTo>
                <a:lnTo>
                  <a:pt x="6488482" y="350728"/>
                </a:lnTo>
                <a:lnTo>
                  <a:pt x="0" y="35072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125227" y="6492483"/>
            <a:ext cx="6237961" cy="350728"/>
          </a:xfrm>
          <a:custGeom>
            <a:avLst/>
            <a:gdLst/>
            <a:ahLst/>
            <a:cxnLst/>
            <a:rect l="l" t="t" r="r" b="b"/>
            <a:pathLst>
              <a:path w="6237961" h="350728">
                <a:moveTo>
                  <a:pt x="0" y="0"/>
                </a:moveTo>
                <a:lnTo>
                  <a:pt x="5981621" y="0"/>
                </a:lnTo>
                <a:lnTo>
                  <a:pt x="6237961" y="256340"/>
                </a:lnTo>
                <a:lnTo>
                  <a:pt x="6237961" y="350728"/>
                </a:lnTo>
                <a:lnTo>
                  <a:pt x="0" y="35072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5400000">
            <a:off x="5022378" y="7518263"/>
            <a:ext cx="2506323" cy="350728"/>
          </a:xfrm>
          <a:custGeom>
            <a:avLst/>
            <a:gdLst/>
            <a:ahLst/>
            <a:cxnLst/>
            <a:rect l="l" t="t" r="r" b="b"/>
            <a:pathLst>
              <a:path w="2506323" h="350728">
                <a:moveTo>
                  <a:pt x="0" y="350728"/>
                </a:moveTo>
                <a:lnTo>
                  <a:pt x="350728" y="0"/>
                </a:lnTo>
                <a:lnTo>
                  <a:pt x="2506323" y="0"/>
                </a:lnTo>
                <a:lnTo>
                  <a:pt x="2155595" y="35072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8"/>
          <p:cNvSpPr/>
          <p:nvPr userDrawn="1"/>
        </p:nvSpPr>
        <p:spPr>
          <a:xfrm rot="5400000">
            <a:off x="10934662" y="5439737"/>
            <a:ext cx="2506323" cy="350728"/>
          </a:xfrm>
          <a:custGeom>
            <a:avLst/>
            <a:gdLst/>
            <a:ahLst/>
            <a:cxnLst/>
            <a:rect l="l" t="t" r="r" b="b"/>
            <a:pathLst>
              <a:path w="2506323" h="350728">
                <a:moveTo>
                  <a:pt x="0" y="350728"/>
                </a:moveTo>
                <a:lnTo>
                  <a:pt x="350728" y="0"/>
                </a:lnTo>
                <a:lnTo>
                  <a:pt x="2506323" y="0"/>
                </a:lnTo>
                <a:lnTo>
                  <a:pt x="2155595" y="35072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59840" y="6317208"/>
            <a:ext cx="968752" cy="1699807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653436" y="6417416"/>
            <a:ext cx="422127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653436" y="6961160"/>
            <a:ext cx="4221271" cy="13674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423693" y="4298172"/>
            <a:ext cx="968752" cy="1699807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317289" y="4398380"/>
            <a:ext cx="422127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317289" y="4942124"/>
            <a:ext cx="4221271" cy="13674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314013" y="2230603"/>
            <a:ext cx="968752" cy="1699807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3207609" y="2330811"/>
            <a:ext cx="422127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207609" y="2874555"/>
            <a:ext cx="4221271" cy="13674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直角三角形 24"/>
          <p:cNvSpPr/>
          <p:nvPr userDrawn="1"/>
        </p:nvSpPr>
        <p:spPr>
          <a:xfrm rot="5400000">
            <a:off x="6659409" y="7065109"/>
            <a:ext cx="729472" cy="729472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直角三角形 25"/>
          <p:cNvSpPr/>
          <p:nvPr userDrawn="1"/>
        </p:nvSpPr>
        <p:spPr>
          <a:xfrm rot="5400000">
            <a:off x="12579738" y="5005969"/>
            <a:ext cx="729472" cy="729472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4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8" grpId="0" animBg="1"/>
      <p:bldP spid="9" grpId="0" animBg="1"/>
      <p:bldP spid="12" grpId="0" animBg="1"/>
      <p:bldP spid="1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二等辺三角形 5"/>
          <p:cNvSpPr/>
          <p:nvPr userDrawn="1"/>
        </p:nvSpPr>
        <p:spPr>
          <a:xfrm rot="10800000">
            <a:off x="2689082" y="4338269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7" name="正方形/長方形 6"/>
          <p:cNvSpPr/>
          <p:nvPr userDrawn="1"/>
        </p:nvSpPr>
        <p:spPr>
          <a:xfrm>
            <a:off x="-29028" y="5363859"/>
            <a:ext cx="18291175" cy="130629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2689082" y="5053070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6701233" y="5053070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713384" y="5053070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725535" y="5053070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129590" y="3379039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318276" y="3556839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258959" y="3701684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15" name="二等辺三角形 14"/>
          <p:cNvSpPr/>
          <p:nvPr userDrawn="1"/>
        </p:nvSpPr>
        <p:spPr>
          <a:xfrm rot="10800000">
            <a:off x="6702283" y="4338269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6" name="正方形/長方形 15"/>
          <p:cNvSpPr/>
          <p:nvPr userDrawn="1"/>
        </p:nvSpPr>
        <p:spPr>
          <a:xfrm>
            <a:off x="5142791" y="3379039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7" name="正方形/長方形 16"/>
          <p:cNvSpPr/>
          <p:nvPr userDrawn="1"/>
        </p:nvSpPr>
        <p:spPr>
          <a:xfrm>
            <a:off x="5331477" y="3556839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272160" y="3701684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19" name="二等辺三角形 18"/>
          <p:cNvSpPr/>
          <p:nvPr userDrawn="1"/>
        </p:nvSpPr>
        <p:spPr>
          <a:xfrm rot="10800000">
            <a:off x="10719594" y="4329962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160102" y="3370732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348788" y="3548532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289471" y="3693377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23" name="二等辺三角形 22"/>
          <p:cNvSpPr/>
          <p:nvPr userDrawn="1"/>
        </p:nvSpPr>
        <p:spPr>
          <a:xfrm rot="10800000">
            <a:off x="14725535" y="4340844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3166043" y="3381614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3354729" y="3559414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3295412" y="3704259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07368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125658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142466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155937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55937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125658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2466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107368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50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animBg="1"/>
      <p:bldP spid="17" grpId="0" animBg="1"/>
      <p:bldP spid="1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animBg="1"/>
      <p:bldP spid="25" grpId="0" animBg="1"/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円/楕円 30"/>
          <p:cNvSpPr/>
          <p:nvPr userDrawn="1"/>
        </p:nvSpPr>
        <p:spPr>
          <a:xfrm>
            <a:off x="8474869" y="5696222"/>
            <a:ext cx="1341437" cy="3684611"/>
          </a:xfrm>
          <a:custGeom>
            <a:avLst/>
            <a:gdLst/>
            <a:ahLst/>
            <a:cxnLst/>
            <a:rect l="l" t="t" r="r" b="b"/>
            <a:pathLst>
              <a:path w="1104899" h="3034897">
                <a:moveTo>
                  <a:pt x="183061" y="452441"/>
                </a:moveTo>
                <a:lnTo>
                  <a:pt x="202039" y="456272"/>
                </a:lnTo>
                <a:cubicBezTo>
                  <a:pt x="206033" y="453928"/>
                  <a:pt x="210452" y="453407"/>
                  <a:pt x="214967" y="453259"/>
                </a:cubicBezTo>
                <a:cubicBezTo>
                  <a:pt x="238093" y="484350"/>
                  <a:pt x="275364" y="503415"/>
                  <a:pt x="317087" y="503415"/>
                </a:cubicBezTo>
                <a:cubicBezTo>
                  <a:pt x="359170" y="503415"/>
                  <a:pt x="396722" y="484021"/>
                  <a:pt x="419760" y="452441"/>
                </a:cubicBezTo>
                <a:lnTo>
                  <a:pt x="446511" y="452441"/>
                </a:lnTo>
                <a:cubicBezTo>
                  <a:pt x="469549" y="484021"/>
                  <a:pt x="507100" y="503415"/>
                  <a:pt x="549182" y="503415"/>
                </a:cubicBezTo>
                <a:cubicBezTo>
                  <a:pt x="591264" y="503415"/>
                  <a:pt x="628817" y="484021"/>
                  <a:pt x="651855" y="452441"/>
                </a:cubicBezTo>
                <a:lnTo>
                  <a:pt x="685142" y="452441"/>
                </a:lnTo>
                <a:cubicBezTo>
                  <a:pt x="708180" y="484021"/>
                  <a:pt x="745733" y="503416"/>
                  <a:pt x="787815" y="503416"/>
                </a:cubicBezTo>
                <a:lnTo>
                  <a:pt x="837422" y="492397"/>
                </a:lnTo>
                <a:lnTo>
                  <a:pt x="848931" y="487050"/>
                </a:lnTo>
                <a:cubicBezTo>
                  <a:pt x="864198" y="480284"/>
                  <a:pt x="877135" y="469629"/>
                  <a:pt x="887585" y="456745"/>
                </a:cubicBezTo>
                <a:lnTo>
                  <a:pt x="889654" y="457620"/>
                </a:lnTo>
                <a:cubicBezTo>
                  <a:pt x="897429" y="453526"/>
                  <a:pt x="906239" y="452441"/>
                  <a:pt x="915302" y="452441"/>
                </a:cubicBezTo>
                <a:cubicBezTo>
                  <a:pt x="976685" y="452441"/>
                  <a:pt x="1026445" y="502202"/>
                  <a:pt x="1026445" y="563585"/>
                </a:cubicBezTo>
                <a:cubicBezTo>
                  <a:pt x="1026445" y="609396"/>
                  <a:pt x="998729" y="648734"/>
                  <a:pt x="959102" y="665631"/>
                </a:cubicBezTo>
                <a:cubicBezTo>
                  <a:pt x="841569" y="804451"/>
                  <a:pt x="762079" y="1001460"/>
                  <a:pt x="743903" y="1223908"/>
                </a:cubicBezTo>
                <a:lnTo>
                  <a:pt x="840117" y="1223908"/>
                </a:lnTo>
                <a:cubicBezTo>
                  <a:pt x="885252" y="1223908"/>
                  <a:pt x="921841" y="1260497"/>
                  <a:pt x="921841" y="1305632"/>
                </a:cubicBezTo>
                <a:lnTo>
                  <a:pt x="921840" y="1305632"/>
                </a:lnTo>
                <a:cubicBezTo>
                  <a:pt x="921840" y="1350767"/>
                  <a:pt x="885251" y="1387356"/>
                  <a:pt x="840116" y="1387356"/>
                </a:cubicBezTo>
                <a:lnTo>
                  <a:pt x="733571" y="1387356"/>
                </a:lnTo>
                <a:lnTo>
                  <a:pt x="732242" y="1435725"/>
                </a:lnTo>
                <a:cubicBezTo>
                  <a:pt x="732242" y="1834241"/>
                  <a:pt x="840619" y="2186259"/>
                  <a:pt x="1006562" y="2397455"/>
                </a:cubicBezTo>
                <a:lnTo>
                  <a:pt x="1005198" y="2397455"/>
                </a:lnTo>
                <a:cubicBezTo>
                  <a:pt x="1027765" y="2397455"/>
                  <a:pt x="1046060" y="2415750"/>
                  <a:pt x="1046060" y="2438317"/>
                </a:cubicBezTo>
                <a:lnTo>
                  <a:pt x="1046059" y="2438317"/>
                </a:lnTo>
                <a:cubicBezTo>
                  <a:pt x="1046059" y="2450137"/>
                  <a:pt x="1041040" y="2460785"/>
                  <a:pt x="1032621" y="2467820"/>
                </a:cubicBezTo>
                <a:cubicBezTo>
                  <a:pt x="1079361" y="2530209"/>
                  <a:pt x="1104899" y="2603760"/>
                  <a:pt x="1104899" y="2682076"/>
                </a:cubicBezTo>
                <a:cubicBezTo>
                  <a:pt x="1104899" y="2769275"/>
                  <a:pt x="1073240" y="2850566"/>
                  <a:pt x="1015880" y="2916671"/>
                </a:cubicBezTo>
                <a:cubicBezTo>
                  <a:pt x="1041463" y="2932650"/>
                  <a:pt x="1057500" y="2961309"/>
                  <a:pt x="1057500" y="2993714"/>
                </a:cubicBezTo>
                <a:lnTo>
                  <a:pt x="1057500" y="3034897"/>
                </a:lnTo>
                <a:lnTo>
                  <a:pt x="881231" y="3034897"/>
                </a:lnTo>
                <a:lnTo>
                  <a:pt x="223669" y="3034897"/>
                </a:lnTo>
                <a:lnTo>
                  <a:pt x="47401" y="3034897"/>
                </a:lnTo>
                <a:lnTo>
                  <a:pt x="47401" y="2993714"/>
                </a:lnTo>
                <a:cubicBezTo>
                  <a:pt x="47401" y="2961309"/>
                  <a:pt x="63437" y="2932651"/>
                  <a:pt x="89020" y="2916671"/>
                </a:cubicBezTo>
                <a:cubicBezTo>
                  <a:pt x="31659" y="2850567"/>
                  <a:pt x="0" y="2769275"/>
                  <a:pt x="0" y="2682076"/>
                </a:cubicBezTo>
                <a:cubicBezTo>
                  <a:pt x="0" y="2605483"/>
                  <a:pt x="24427" y="2533448"/>
                  <a:pt x="69407" y="2472045"/>
                </a:cubicBezTo>
                <a:cubicBezTo>
                  <a:pt x="54818" y="2467950"/>
                  <a:pt x="45766" y="2454190"/>
                  <a:pt x="45766" y="2438317"/>
                </a:cubicBezTo>
                <a:cubicBezTo>
                  <a:pt x="45766" y="2415750"/>
                  <a:pt x="64061" y="2397455"/>
                  <a:pt x="86628" y="2397455"/>
                </a:cubicBezTo>
                <a:lnTo>
                  <a:pt x="92234" y="2397455"/>
                </a:lnTo>
                <a:cubicBezTo>
                  <a:pt x="258177" y="2186259"/>
                  <a:pt x="366555" y="1834241"/>
                  <a:pt x="366555" y="1435725"/>
                </a:cubicBezTo>
                <a:lnTo>
                  <a:pt x="365225" y="1387355"/>
                </a:lnTo>
                <a:lnTo>
                  <a:pt x="258248" y="1387355"/>
                </a:lnTo>
                <a:cubicBezTo>
                  <a:pt x="213113" y="1387355"/>
                  <a:pt x="176524" y="1350767"/>
                  <a:pt x="176524" y="1305632"/>
                </a:cubicBezTo>
                <a:cubicBezTo>
                  <a:pt x="176524" y="1260497"/>
                  <a:pt x="213113" y="1223908"/>
                  <a:pt x="258248" y="1223908"/>
                </a:cubicBezTo>
                <a:lnTo>
                  <a:pt x="349409" y="1223908"/>
                </a:lnTo>
                <a:cubicBezTo>
                  <a:pt x="332627" y="1001981"/>
                  <a:pt x="254734" y="804966"/>
                  <a:pt x="138681" y="665240"/>
                </a:cubicBezTo>
                <a:cubicBezTo>
                  <a:pt x="99339" y="648314"/>
                  <a:pt x="71918" y="609152"/>
                  <a:pt x="71918" y="563585"/>
                </a:cubicBezTo>
                <a:cubicBezTo>
                  <a:pt x="71918" y="502202"/>
                  <a:pt x="121678" y="452441"/>
                  <a:pt x="183061" y="452441"/>
                </a:cubicBezTo>
                <a:close/>
                <a:moveTo>
                  <a:pt x="545913" y="0"/>
                </a:moveTo>
                <a:cubicBezTo>
                  <a:pt x="656041" y="0"/>
                  <a:pt x="745318" y="89277"/>
                  <a:pt x="745318" y="199405"/>
                </a:cubicBezTo>
                <a:cubicBezTo>
                  <a:pt x="745318" y="309533"/>
                  <a:pt x="656041" y="398810"/>
                  <a:pt x="545913" y="398810"/>
                </a:cubicBezTo>
                <a:cubicBezTo>
                  <a:pt x="435785" y="398810"/>
                  <a:pt x="346508" y="309533"/>
                  <a:pt x="346508" y="199405"/>
                </a:cubicBezTo>
                <a:cubicBezTo>
                  <a:pt x="346508" y="89277"/>
                  <a:pt x="435785" y="0"/>
                  <a:pt x="545913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8449817" y="3884864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>
            <a:off x="8614305" y="404935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8831566" y="426661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0" name="円/楕円 59"/>
          <p:cNvSpPr/>
          <p:nvPr userDrawn="1"/>
        </p:nvSpPr>
        <p:spPr>
          <a:xfrm>
            <a:off x="10437246" y="5081149"/>
            <a:ext cx="1372976" cy="137297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 userDrawn="1"/>
        </p:nvSpPr>
        <p:spPr>
          <a:xfrm>
            <a:off x="10601734" y="5245637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図プレースホルダー 7"/>
          <p:cNvSpPr>
            <a:spLocks noGrp="1"/>
          </p:cNvSpPr>
          <p:nvPr>
            <p:ph type="pic" sz="quarter" idx="14" hasCustomPrompt="1"/>
          </p:nvPr>
        </p:nvSpPr>
        <p:spPr>
          <a:xfrm>
            <a:off x="10818995" y="5462898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5382079" y="7013963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5546567" y="7178451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5763827" y="7424287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6" name="円/楕円 65"/>
          <p:cNvSpPr/>
          <p:nvPr userDrawn="1"/>
        </p:nvSpPr>
        <p:spPr>
          <a:xfrm>
            <a:off x="6373306" y="5081149"/>
            <a:ext cx="1372976" cy="137297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 userDrawn="1"/>
        </p:nvSpPr>
        <p:spPr>
          <a:xfrm>
            <a:off x="6537794" y="5245637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6755055" y="5462898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9" name="円/楕円 68"/>
          <p:cNvSpPr/>
          <p:nvPr userDrawn="1"/>
        </p:nvSpPr>
        <p:spPr>
          <a:xfrm>
            <a:off x="11451953" y="7009470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 userDrawn="1"/>
        </p:nvSpPr>
        <p:spPr>
          <a:xfrm>
            <a:off x="11616441" y="717395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1833702" y="739121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459657" y="2584089"/>
            <a:ext cx="5350565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459657" y="3102433"/>
            <a:ext cx="5350565" cy="667901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971655" y="4856166"/>
            <a:ext cx="469603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1655" y="5374510"/>
            <a:ext cx="4696037" cy="113098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940610" y="6837585"/>
            <a:ext cx="469603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940610" y="7355929"/>
            <a:ext cx="4696037" cy="113098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497790" y="4865044"/>
            <a:ext cx="469603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497790" y="5383388"/>
            <a:ext cx="4696037" cy="1130982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2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39697" y="6846463"/>
            <a:ext cx="469603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539697" y="7364807"/>
            <a:ext cx="4696037" cy="1130982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289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000"/>
                            </p:stCondLst>
                            <p:childTnLst>
                              <p:par>
                                <p:cTn id="7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500"/>
                            </p:stCondLst>
                            <p:childTnLst>
                              <p:par>
                                <p:cTn id="9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500"/>
                            </p:stCondLst>
                            <p:childTnLst>
                              <p:par>
                                <p:cTn id="9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57" grpId="0" animBg="1"/>
      <p:bldP spid="58" grpId="0" animBg="1"/>
      <p:bldP spid="59" grpId="0"/>
      <p:bldP spid="60" grpId="0" animBg="1"/>
      <p:bldP spid="61" grpId="0" animBg="1"/>
      <p:bldP spid="62" grpId="0"/>
      <p:bldP spid="63" grpId="0" animBg="1"/>
      <p:bldP spid="64" grpId="0" animBg="1"/>
      <p:bldP spid="65" grpId="0"/>
      <p:bldP spid="66" grpId="0" animBg="1"/>
      <p:bldP spid="67" grpId="0" animBg="1"/>
      <p:bldP spid="68" grpId="0"/>
      <p:bldP spid="69" grpId="0" animBg="1"/>
      <p:bldP spid="70" grpId="0" animBg="1"/>
      <p:bldP spid="71" grpId="0"/>
      <p:bldP spid="7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ion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/>
          <p:cNvCxnSpPr/>
          <p:nvPr userDrawn="1"/>
        </p:nvCxnSpPr>
        <p:spPr>
          <a:xfrm>
            <a:off x="4908479" y="3576641"/>
            <a:ext cx="4234351" cy="1434556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 userDrawn="1"/>
        </p:nvCxnSpPr>
        <p:spPr>
          <a:xfrm flipV="1">
            <a:off x="2048941" y="5019632"/>
            <a:ext cx="7093888" cy="2466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 userDrawn="1"/>
        </p:nvCxnSpPr>
        <p:spPr>
          <a:xfrm flipV="1">
            <a:off x="5000255" y="5011197"/>
            <a:ext cx="4142574" cy="176403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 userDrawn="1"/>
        </p:nvCxnSpPr>
        <p:spPr>
          <a:xfrm flipH="1">
            <a:off x="9142829" y="3387699"/>
            <a:ext cx="3608874" cy="163193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 userDrawn="1"/>
        </p:nvCxnSpPr>
        <p:spPr>
          <a:xfrm flipH="1">
            <a:off x="9142831" y="4803909"/>
            <a:ext cx="4536557" cy="173051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 userDrawn="1"/>
        </p:nvCxnSpPr>
        <p:spPr>
          <a:xfrm flipH="1" flipV="1">
            <a:off x="9142829" y="5019632"/>
            <a:ext cx="3990621" cy="14508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2" name="円/楕円 21"/>
          <p:cNvSpPr/>
          <p:nvPr userDrawn="1"/>
        </p:nvSpPr>
        <p:spPr>
          <a:xfrm>
            <a:off x="12065214" y="2724820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2229702" y="288930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2446963" y="310656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2992900" y="4097796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157388" y="4262284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14" hasCustomPrompt="1"/>
          </p:nvPr>
        </p:nvSpPr>
        <p:spPr>
          <a:xfrm>
            <a:off x="13374649" y="4479545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446962" y="5783999"/>
            <a:ext cx="1372976" cy="1372976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12611450" y="5948487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12828711" y="6165748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6618669" y="2495471"/>
            <a:ext cx="5048322" cy="5048322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>
            <a:spLocks noChangeAspect="1"/>
          </p:cNvSpPr>
          <p:nvPr userDrawn="1"/>
        </p:nvSpPr>
        <p:spPr>
          <a:xfrm>
            <a:off x="6802830" y="2679632"/>
            <a:ext cx="4680000" cy="4680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582877" y="3444605"/>
            <a:ext cx="1137895" cy="1137895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3372844" y="2035942"/>
            <a:ext cx="3081399" cy="3081399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>
            <a:off x="3542397" y="2205495"/>
            <a:ext cx="2742293" cy="2742293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511800" y="2762920"/>
            <a:ext cx="793356" cy="793356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876382" y="4073313"/>
            <a:ext cx="2345119" cy="2345119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1053999" y="4250930"/>
            <a:ext cx="1989885" cy="198988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744201" y="46363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1" name="円/楕円 50"/>
          <p:cNvSpPr/>
          <p:nvPr userDrawn="1"/>
        </p:nvSpPr>
        <p:spPr>
          <a:xfrm>
            <a:off x="3637625" y="5306284"/>
            <a:ext cx="2725260" cy="272526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>
            <a:spLocks noChangeAspect="1"/>
          </p:cNvSpPr>
          <p:nvPr userDrawn="1"/>
        </p:nvSpPr>
        <p:spPr>
          <a:xfrm>
            <a:off x="3812255" y="5480914"/>
            <a:ext cx="2376000" cy="2376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4611107" y="5996725"/>
            <a:ext cx="762750" cy="762750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3444561" y="3076520"/>
            <a:ext cx="3861715" cy="647693"/>
          </a:xfrm>
        </p:spPr>
        <p:txBody>
          <a:bodyPr anchor="ctr">
            <a:noAutofit/>
          </a:bodyPr>
          <a:lstStyle>
            <a:lvl1pPr algn="l">
              <a:defRPr sz="3200" i="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3815147" y="6171266"/>
            <a:ext cx="3861715" cy="647693"/>
          </a:xfrm>
        </p:spPr>
        <p:txBody>
          <a:bodyPr anchor="ctr">
            <a:noAutofit/>
          </a:bodyPr>
          <a:lstStyle>
            <a:lvl1pPr algn="l">
              <a:defRPr sz="3200" i="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4359121" y="4465712"/>
            <a:ext cx="3317742" cy="647693"/>
          </a:xfrm>
        </p:spPr>
        <p:txBody>
          <a:bodyPr anchor="ctr">
            <a:noAutofit/>
          </a:bodyPr>
          <a:lstStyle>
            <a:lvl1pPr algn="l">
              <a:defRPr sz="3200" i="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113747" y="4724475"/>
            <a:ext cx="406659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7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3900052" y="6740861"/>
            <a:ext cx="2191265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0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38408" y="5195072"/>
            <a:ext cx="177360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3614673" y="3532862"/>
            <a:ext cx="2636370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2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7168185" y="5296937"/>
            <a:ext cx="3913681" cy="132354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3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137443" y="8031543"/>
            <a:ext cx="16016288" cy="1126969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014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5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25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75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75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250"/>
                            </p:stCondLst>
                            <p:childTnLst>
                              <p:par>
                                <p:cTn id="8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250"/>
                            </p:stCondLst>
                            <p:childTnLst>
                              <p:par>
                                <p:cTn id="8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75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25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25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4250"/>
                            </p:stCondLst>
                            <p:childTnLst>
                              <p:par>
                                <p:cTn id="15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 animBg="1"/>
      <p:bldP spid="26" grpId="0" animBg="1"/>
      <p:bldP spid="27" grpId="0"/>
      <p:bldP spid="28" grpId="0" animBg="1"/>
      <p:bldP spid="29" grpId="0" animBg="1"/>
      <p:bldP spid="30" grpId="0"/>
      <p:bldP spid="33" grpId="0" animBg="1"/>
      <p:bldP spid="34" grpId="0" animBg="1"/>
      <p:bldP spid="36" grpId="0"/>
      <p:bldP spid="37" grpId="0" animBg="1"/>
      <p:bldP spid="38" grpId="0" animBg="1"/>
      <p:bldP spid="39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7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7403930" y="3547081"/>
            <a:ext cx="3432516" cy="3685003"/>
          </a:xfrm>
          <a:custGeom>
            <a:avLst/>
            <a:gdLst/>
            <a:ahLst/>
            <a:cxnLst/>
            <a:rect l="l" t="t" r="r" b="b"/>
            <a:pathLst>
              <a:path w="3432516" h="3685003">
                <a:moveTo>
                  <a:pt x="1716258" y="0"/>
                </a:moveTo>
                <a:cubicBezTo>
                  <a:pt x="2664121" y="0"/>
                  <a:pt x="3432516" y="768395"/>
                  <a:pt x="3432516" y="1716258"/>
                </a:cubicBezTo>
                <a:cubicBezTo>
                  <a:pt x="3432516" y="2398507"/>
                  <a:pt x="3034429" y="2987777"/>
                  <a:pt x="2456986" y="3262631"/>
                </a:cubicBezTo>
                <a:lnTo>
                  <a:pt x="2456986" y="3541067"/>
                </a:lnTo>
                <a:cubicBezTo>
                  <a:pt x="2456986" y="3620561"/>
                  <a:pt x="2392544" y="3685003"/>
                  <a:pt x="2313050" y="3685003"/>
                </a:cubicBezTo>
                <a:lnTo>
                  <a:pt x="1119467" y="3685003"/>
                </a:lnTo>
                <a:cubicBezTo>
                  <a:pt x="1039973" y="3685003"/>
                  <a:pt x="975531" y="3620561"/>
                  <a:pt x="975531" y="3541067"/>
                </a:cubicBezTo>
                <a:lnTo>
                  <a:pt x="975531" y="3262631"/>
                </a:lnTo>
                <a:cubicBezTo>
                  <a:pt x="398088" y="2987778"/>
                  <a:pt x="0" y="2398507"/>
                  <a:pt x="0" y="1716258"/>
                </a:cubicBezTo>
                <a:cubicBezTo>
                  <a:pt x="0" y="768395"/>
                  <a:pt x="768395" y="0"/>
                  <a:pt x="1716258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角丸四角形 19"/>
          <p:cNvSpPr/>
          <p:nvPr userDrawn="1"/>
        </p:nvSpPr>
        <p:spPr>
          <a:xfrm>
            <a:off x="8379461" y="7311459"/>
            <a:ext cx="1481455" cy="241300"/>
          </a:xfrm>
          <a:prstGeom prst="roundRect">
            <a:avLst>
              <a:gd name="adj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 userDrawn="1"/>
        </p:nvSpPr>
        <p:spPr>
          <a:xfrm>
            <a:off x="8379461" y="7632134"/>
            <a:ext cx="1481455" cy="241300"/>
          </a:xfrm>
          <a:prstGeom prst="roundRect">
            <a:avLst>
              <a:gd name="adj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740832" y="7809934"/>
            <a:ext cx="758714" cy="322215"/>
          </a:xfrm>
          <a:custGeom>
            <a:avLst/>
            <a:gdLst/>
            <a:ahLst/>
            <a:cxnLst/>
            <a:rect l="l" t="t" r="r" b="b"/>
            <a:pathLst>
              <a:path w="758714" h="322215">
                <a:moveTo>
                  <a:pt x="0" y="0"/>
                </a:moveTo>
                <a:lnTo>
                  <a:pt x="758714" y="0"/>
                </a:lnTo>
                <a:cubicBezTo>
                  <a:pt x="729497" y="182913"/>
                  <a:pt x="570695" y="322215"/>
                  <a:pt x="379357" y="322215"/>
                </a:cubicBezTo>
                <a:cubicBezTo>
                  <a:pt x="188019" y="322215"/>
                  <a:pt x="29217" y="182913"/>
                  <a:pt x="0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 userDrawn="1"/>
        </p:nvSpPr>
        <p:spPr>
          <a:xfrm>
            <a:off x="11027411" y="5142689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 userDrawn="1"/>
        </p:nvSpPr>
        <p:spPr>
          <a:xfrm>
            <a:off x="6483986" y="5142689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 userDrawn="1"/>
        </p:nvSpPr>
        <p:spPr>
          <a:xfrm rot="5400000">
            <a:off x="8749824" y="2875740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角丸四角形 26"/>
          <p:cNvSpPr/>
          <p:nvPr userDrawn="1"/>
        </p:nvSpPr>
        <p:spPr>
          <a:xfrm rot="2700000">
            <a:off x="7071838" y="3573970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 userDrawn="1"/>
        </p:nvSpPr>
        <p:spPr>
          <a:xfrm rot="8100000">
            <a:off x="10447034" y="3573970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角丸四角形 28"/>
          <p:cNvSpPr/>
          <p:nvPr userDrawn="1"/>
        </p:nvSpPr>
        <p:spPr>
          <a:xfrm rot="2700000">
            <a:off x="10466082" y="6595032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角丸四角形 29"/>
          <p:cNvSpPr/>
          <p:nvPr userDrawn="1"/>
        </p:nvSpPr>
        <p:spPr>
          <a:xfrm rot="8100000">
            <a:off x="7033566" y="6595032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149455" y="3028737"/>
            <a:ext cx="52271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149455" y="3547080"/>
            <a:ext cx="5227161" cy="2098825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14559" y="6167883"/>
            <a:ext cx="5199434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14559" y="6686226"/>
            <a:ext cx="5199434" cy="185527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149455" y="6171993"/>
            <a:ext cx="52271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149455" y="6690336"/>
            <a:ext cx="5227161" cy="195276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14559" y="3046927"/>
            <a:ext cx="5199434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559" y="3565271"/>
            <a:ext cx="5199434" cy="2080634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45" name="直線コネクタ 44"/>
          <p:cNvCxnSpPr>
            <a:stCxn id="21" idx="1"/>
            <a:endCxn id="38" idx="3"/>
          </p:cNvCxnSpPr>
          <p:nvPr userDrawn="1"/>
        </p:nvCxnSpPr>
        <p:spPr>
          <a:xfrm rot="10800000">
            <a:off x="6113993" y="6491730"/>
            <a:ext cx="2265468" cy="1261054"/>
          </a:xfrm>
          <a:prstGeom prst="bentConnector3">
            <a:avLst>
              <a:gd name="adj1" fmla="val 73545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endCxn id="43" idx="3"/>
          </p:cNvCxnSpPr>
          <p:nvPr userDrawn="1"/>
        </p:nvCxnSpPr>
        <p:spPr>
          <a:xfrm rot="10800000">
            <a:off x="6113994" y="3370774"/>
            <a:ext cx="1066325" cy="30565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>
            <a:endCxn id="36" idx="1"/>
          </p:cNvCxnSpPr>
          <p:nvPr userDrawn="1"/>
        </p:nvCxnSpPr>
        <p:spPr>
          <a:xfrm flipV="1">
            <a:off x="10617200" y="3352584"/>
            <a:ext cx="1532255" cy="104872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>
            <a:stCxn id="20" idx="3"/>
            <a:endCxn id="41" idx="1"/>
          </p:cNvCxnSpPr>
          <p:nvPr userDrawn="1"/>
        </p:nvCxnSpPr>
        <p:spPr>
          <a:xfrm flipV="1">
            <a:off x="9860916" y="6495840"/>
            <a:ext cx="2288539" cy="936269"/>
          </a:xfrm>
          <a:prstGeom prst="bentConnector3">
            <a:avLst>
              <a:gd name="adj1" fmla="val 78857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583633" y="4910969"/>
            <a:ext cx="309850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246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95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9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4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150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65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250"/>
                            </p:stCondLst>
                            <p:childTnLst>
                              <p:par>
                                <p:cTn id="10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20" grpId="0" animBg="1"/>
      <p:bldP spid="21" grpId="0" animBg="1"/>
      <p:bldP spid="8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05999" y="5187583"/>
            <a:ext cx="4325656" cy="114258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188075" y="5361048"/>
            <a:ext cx="3961505" cy="795655"/>
          </a:xfrm>
          <a:prstGeom prst="rect">
            <a:avLst/>
          </a:prstGeom>
          <a:noFill/>
          <a:ln w="28575">
            <a:solidFill>
              <a:schemeClr val="bg1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428031" y="5427088"/>
            <a:ext cx="3481593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6982760" y="3580459"/>
            <a:ext cx="4325656" cy="114258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7164836" y="3753924"/>
            <a:ext cx="3961505" cy="795655"/>
          </a:xfrm>
          <a:prstGeom prst="rect">
            <a:avLst/>
          </a:prstGeom>
          <a:noFill/>
          <a:ln w="28575">
            <a:solidFill>
              <a:schemeClr val="bg1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7404792" y="3819964"/>
            <a:ext cx="3481593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6982760" y="6809482"/>
            <a:ext cx="4325656" cy="114258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 userDrawn="1"/>
        </p:nvSpPr>
        <p:spPr>
          <a:xfrm>
            <a:off x="7164836" y="6982947"/>
            <a:ext cx="3961505" cy="795655"/>
          </a:xfrm>
          <a:prstGeom prst="rect">
            <a:avLst/>
          </a:prstGeom>
          <a:noFill/>
          <a:ln w="28575">
            <a:solidFill>
              <a:schemeClr val="bg1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7404792" y="7048987"/>
            <a:ext cx="3481593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12661972" y="2766067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2835396" y="2836408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12661972" y="3739488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2835396" y="3809829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2661972" y="4697777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2835396" y="4768118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6" name="正方形/長方形 65"/>
          <p:cNvSpPr/>
          <p:nvPr userDrawn="1"/>
        </p:nvSpPr>
        <p:spPr>
          <a:xfrm>
            <a:off x="12661972" y="5998685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2835396" y="6069026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12661972" y="6972106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12835396" y="7042447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70" name="正方形/長方形 69"/>
          <p:cNvSpPr/>
          <p:nvPr userDrawn="1"/>
        </p:nvSpPr>
        <p:spPr>
          <a:xfrm>
            <a:off x="12661972" y="7930395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2835396" y="8000736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cxnSp>
        <p:nvCxnSpPr>
          <p:cNvPr id="72" name="直線コネクタ 52"/>
          <p:cNvCxnSpPr>
            <a:stCxn id="7" idx="3"/>
            <a:endCxn id="50" idx="1"/>
          </p:cNvCxnSpPr>
          <p:nvPr userDrawn="1"/>
        </p:nvCxnSpPr>
        <p:spPr>
          <a:xfrm flipV="1">
            <a:off x="5331655" y="4151752"/>
            <a:ext cx="1651105" cy="160712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52"/>
          <p:cNvCxnSpPr>
            <a:stCxn id="7" idx="3"/>
            <a:endCxn id="56" idx="1"/>
          </p:cNvCxnSpPr>
          <p:nvPr userDrawn="1"/>
        </p:nvCxnSpPr>
        <p:spPr>
          <a:xfrm>
            <a:off x="5331655" y="5758876"/>
            <a:ext cx="1651105" cy="162189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52"/>
          <p:cNvCxnSpPr>
            <a:stCxn id="62" idx="1"/>
            <a:endCxn id="50" idx="3"/>
          </p:cNvCxnSpPr>
          <p:nvPr userDrawn="1"/>
        </p:nvCxnSpPr>
        <p:spPr>
          <a:xfrm flipH="1">
            <a:off x="11308416" y="4144887"/>
            <a:ext cx="1353556" cy="686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52"/>
          <p:cNvCxnSpPr>
            <a:stCxn id="68" idx="1"/>
            <a:endCxn id="56" idx="3"/>
          </p:cNvCxnSpPr>
          <p:nvPr userDrawn="1"/>
        </p:nvCxnSpPr>
        <p:spPr>
          <a:xfrm flipH="1">
            <a:off x="11308416" y="7377505"/>
            <a:ext cx="1353556" cy="327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52"/>
          <p:cNvCxnSpPr>
            <a:stCxn id="59" idx="1"/>
            <a:endCxn id="50" idx="3"/>
          </p:cNvCxnSpPr>
          <p:nvPr userDrawn="1"/>
        </p:nvCxnSpPr>
        <p:spPr>
          <a:xfrm rot="10800000" flipV="1">
            <a:off x="11308416" y="3171466"/>
            <a:ext cx="1353556" cy="98028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52"/>
          <p:cNvCxnSpPr>
            <a:stCxn id="64" idx="1"/>
            <a:endCxn id="50" idx="3"/>
          </p:cNvCxnSpPr>
          <p:nvPr userDrawn="1"/>
        </p:nvCxnSpPr>
        <p:spPr>
          <a:xfrm rot="10800000">
            <a:off x="11308416" y="4151752"/>
            <a:ext cx="1353556" cy="95142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52"/>
          <p:cNvCxnSpPr>
            <a:stCxn id="66" idx="1"/>
            <a:endCxn id="56" idx="3"/>
          </p:cNvCxnSpPr>
          <p:nvPr userDrawn="1"/>
        </p:nvCxnSpPr>
        <p:spPr>
          <a:xfrm rot="10800000" flipV="1">
            <a:off x="11308416" y="6404083"/>
            <a:ext cx="1353556" cy="97669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52"/>
          <p:cNvCxnSpPr>
            <a:stCxn id="70" idx="1"/>
            <a:endCxn id="56" idx="3"/>
          </p:cNvCxnSpPr>
          <p:nvPr userDrawn="1"/>
        </p:nvCxnSpPr>
        <p:spPr>
          <a:xfrm rot="10800000">
            <a:off x="11308416" y="7380776"/>
            <a:ext cx="1353556" cy="95501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29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8" grpId="0" animBg="1"/>
      <p:bldP spid="3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animBg="1"/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animBg="1"/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animBg="1"/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with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山形 29"/>
          <p:cNvSpPr/>
          <p:nvPr userDrawn="1"/>
        </p:nvSpPr>
        <p:spPr>
          <a:xfrm>
            <a:off x="2607071" y="4738549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099183" y="4628347"/>
            <a:ext cx="12678393" cy="113066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3" name="山形 32"/>
          <p:cNvSpPr/>
          <p:nvPr userDrawn="1"/>
        </p:nvSpPr>
        <p:spPr>
          <a:xfrm>
            <a:off x="2607071" y="5802368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099183" y="5692166"/>
            <a:ext cx="12678393" cy="113066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cxnSp>
        <p:nvCxnSpPr>
          <p:cNvPr id="36" name="直線コネクタ 52"/>
          <p:cNvCxnSpPr/>
          <p:nvPr userDrawn="1"/>
        </p:nvCxnSpPr>
        <p:spPr>
          <a:xfrm flipH="1">
            <a:off x="2550800" y="4093694"/>
            <a:ext cx="15740375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49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with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36" name="直線コネクタ 52"/>
          <p:cNvCxnSpPr/>
          <p:nvPr userDrawn="1"/>
        </p:nvCxnSpPr>
        <p:spPr>
          <a:xfrm flipH="1">
            <a:off x="2550800" y="3702127"/>
            <a:ext cx="15740375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山形 12"/>
          <p:cNvSpPr/>
          <p:nvPr userDrawn="1"/>
        </p:nvSpPr>
        <p:spPr>
          <a:xfrm>
            <a:off x="2607071" y="4311949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099183" y="4201747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5" name="山形 14"/>
          <p:cNvSpPr/>
          <p:nvPr userDrawn="1"/>
        </p:nvSpPr>
        <p:spPr>
          <a:xfrm>
            <a:off x="2607071" y="5375768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099183" y="5265566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山形 16"/>
          <p:cNvSpPr/>
          <p:nvPr userDrawn="1"/>
        </p:nvSpPr>
        <p:spPr>
          <a:xfrm>
            <a:off x="2607071" y="6447819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3099183" y="6337617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993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with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山形 12"/>
          <p:cNvSpPr/>
          <p:nvPr userDrawn="1"/>
        </p:nvSpPr>
        <p:spPr>
          <a:xfrm>
            <a:off x="2607071" y="313534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099183" y="302514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5" name="山形 14"/>
          <p:cNvSpPr/>
          <p:nvPr userDrawn="1"/>
        </p:nvSpPr>
        <p:spPr>
          <a:xfrm>
            <a:off x="2607071" y="424505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099183" y="413485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山形 16"/>
          <p:cNvSpPr/>
          <p:nvPr userDrawn="1"/>
        </p:nvSpPr>
        <p:spPr>
          <a:xfrm>
            <a:off x="2607071" y="535476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3099183" y="524456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9" name="山形 18"/>
          <p:cNvSpPr/>
          <p:nvPr userDrawn="1"/>
        </p:nvSpPr>
        <p:spPr>
          <a:xfrm>
            <a:off x="2627211" y="646447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119323" y="635427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1" name="山形 20"/>
          <p:cNvSpPr/>
          <p:nvPr userDrawn="1"/>
        </p:nvSpPr>
        <p:spPr>
          <a:xfrm>
            <a:off x="2627211" y="7574183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119323" y="7463981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21172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696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6" name="二等辺三角形 10"/>
          <p:cNvSpPr/>
          <p:nvPr/>
        </p:nvSpPr>
        <p:spPr>
          <a:xfrm rot="5400000">
            <a:off x="4653045" y="-67652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1726747" y="3083390"/>
            <a:ext cx="6655890" cy="663576"/>
            <a:chOff x="1012371" y="3126253"/>
            <a:chExt cx="6655890" cy="663576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12" y="2561783"/>
            <a:ext cx="482540" cy="1722666"/>
          </a:xfrm>
          <a:prstGeom prst="rect">
            <a:avLst/>
          </a:prstGeom>
        </p:spPr>
      </p:pic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26747" y="3083390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47" y="3915925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二等辺三角形 10"/>
          <p:cNvSpPr/>
          <p:nvPr userDrawn="1"/>
        </p:nvSpPr>
        <p:spPr>
          <a:xfrm rot="5400000">
            <a:off x="12992855" y="-67647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0066557" y="3083395"/>
            <a:ext cx="6655890" cy="663576"/>
            <a:chOff x="1012371" y="3126253"/>
            <a:chExt cx="6655890" cy="663576"/>
          </a:xfrm>
        </p:grpSpPr>
        <p:cxnSp>
          <p:nvCxnSpPr>
            <p:cNvPr id="35" name="直線コネクタ 34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図 3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90" y="2561788"/>
            <a:ext cx="482540" cy="1722666"/>
          </a:xfrm>
          <a:prstGeom prst="rect">
            <a:avLst/>
          </a:prstGeom>
        </p:spPr>
      </p:pic>
      <p:sp>
        <p:nvSpPr>
          <p:cNvPr id="4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066557" y="3083395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066557" y="3915930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二等辺三角形 10"/>
          <p:cNvSpPr/>
          <p:nvPr userDrawn="1"/>
        </p:nvSpPr>
        <p:spPr>
          <a:xfrm rot="5400000">
            <a:off x="4654948" y="3085131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1728650" y="6236173"/>
            <a:ext cx="6655890" cy="663576"/>
            <a:chOff x="1012371" y="3126253"/>
            <a:chExt cx="6655890" cy="663576"/>
          </a:xfrm>
        </p:grpSpPr>
        <p:cxnSp>
          <p:nvCxnSpPr>
            <p:cNvPr id="26" name="直線コネクタ 25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図 4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15" y="5714566"/>
            <a:ext cx="482540" cy="1722666"/>
          </a:xfrm>
          <a:prstGeom prst="rect">
            <a:avLst/>
          </a:prstGeom>
        </p:spPr>
      </p:pic>
      <p:sp>
        <p:nvSpPr>
          <p:cNvPr id="4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728650" y="6236173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728650" y="7068708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6" name="二等辺三角形 10"/>
          <p:cNvSpPr/>
          <p:nvPr userDrawn="1"/>
        </p:nvSpPr>
        <p:spPr>
          <a:xfrm rot="5400000">
            <a:off x="12994758" y="3085136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7" name="グループ化 46"/>
          <p:cNvGrpSpPr/>
          <p:nvPr userDrawn="1"/>
        </p:nvGrpSpPr>
        <p:grpSpPr>
          <a:xfrm>
            <a:off x="10068460" y="6236178"/>
            <a:ext cx="6655890" cy="663576"/>
            <a:chOff x="1012371" y="3126253"/>
            <a:chExt cx="6655890" cy="663576"/>
          </a:xfrm>
        </p:grpSpPr>
        <p:cxnSp>
          <p:nvCxnSpPr>
            <p:cNvPr id="48" name="直線コネクタ 47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図 5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793" y="5714571"/>
            <a:ext cx="482540" cy="1722666"/>
          </a:xfrm>
          <a:prstGeom prst="rect">
            <a:avLst/>
          </a:prstGeom>
        </p:spPr>
      </p:pic>
      <p:sp>
        <p:nvSpPr>
          <p:cNvPr id="5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8460" y="6236178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068460" y="7068713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731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4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5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Numb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3" name="涙形 2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涙形 3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913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0" hasCustomPrompt="1"/>
          </p:nvPr>
        </p:nvSpPr>
        <p:spPr>
          <a:xfrm>
            <a:off x="5267325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1" hasCustomPrompt="1"/>
          </p:nvPr>
        </p:nvSpPr>
        <p:spPr>
          <a:xfrm>
            <a:off x="7178770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2" hasCustomPrompt="1"/>
          </p:nvPr>
        </p:nvSpPr>
        <p:spPr>
          <a:xfrm>
            <a:off x="9090215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001659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5</a:t>
            </a: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27" name="テキスト ボックス 26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30" name="テキスト ボックス 29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32" name="テキスト ボックス 31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34" name="テキスト ボックス 33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5</a:t>
            </a:r>
          </a:p>
        </p:txBody>
      </p:sp>
      <p:sp>
        <p:nvSpPr>
          <p:cNvPr id="35" name="テキスト ボックス 34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36" name="テキスト ボックス 35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37" name="テキスト ボックス 36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38" name="テキスト ボックス 37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40" name="テキスト ボックス 39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0</a:t>
            </a:r>
          </a:p>
        </p:txBody>
      </p:sp>
      <p:sp>
        <p:nvSpPr>
          <p:cNvPr id="41" name="テキスト ボックス 40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42" name="テキスト ボックス 41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43" name="テキスト ボックス 42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44" name="テキスト ボックス 43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45" name="テキスト ボックス 44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46" name="テキスト ボックス 45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47" name="テキスト ボックス 46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48" name="テキスト ボックス 47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49" name="テキスト ボックス 48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0</a:t>
            </a:r>
          </a:p>
        </p:txBody>
      </p:sp>
      <p:sp>
        <p:nvSpPr>
          <p:cNvPr id="50" name="テキスト ボックス 49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51" name="テキスト ボックス 50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52" name="テキスト ボックス 51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53" name="テキスト ボックス 52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54" name="テキスト ボックス 53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55" name="テキスト ボックス 54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56" name="テキスト ボックス 55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57" name="テキスト ボックス 56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60" name="テキスト プレースホルダー 59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8291175" cy="33718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1" name="テキスト プレースホルダー 5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915150"/>
            <a:ext cx="18291175" cy="33718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620270" y="1912709"/>
            <a:ext cx="8251032" cy="144779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72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5587" y="7460340"/>
            <a:ext cx="8008143" cy="185782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203645" y="7235368"/>
            <a:ext cx="3946298" cy="10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anchor="t">
            <a:normAutofit/>
          </a:bodyPr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671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100"/>
                            </p:stCondLst>
                            <p:childTnLst>
                              <p:par>
                                <p:cTn id="171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/>
      <p:bldP spid="14" grpId="1"/>
      <p:bldP spid="21" grpId="0"/>
      <p:bldP spid="21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838" y="3649095"/>
            <a:ext cx="15547499" cy="2205038"/>
          </a:xfrm>
          <a:prstGeom prst="rect">
            <a:avLst/>
          </a:prstGeom>
        </p:spPr>
        <p:txBody>
          <a:bodyPr anchor="b"/>
          <a:lstStyle>
            <a:lvl1pPr>
              <a:defRPr sz="12000" baseline="0"/>
            </a:lvl1pPr>
          </a:lstStyle>
          <a:p>
            <a:r>
              <a:rPr kumimoji="1" lang="en-US" altLang="ja-JP" dirty="0" smtClean="0"/>
              <a:t>PRESENTATION TITLE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78857" y="5660571"/>
            <a:ext cx="15559314" cy="103822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 i="0" baseline="0">
                <a:solidFill>
                  <a:schemeClr val="accent2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818986" y="8490857"/>
            <a:ext cx="10653202" cy="145142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4342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838" y="3227059"/>
            <a:ext cx="15547499" cy="2205038"/>
          </a:xfrm>
          <a:prstGeom prst="rect">
            <a:avLst/>
          </a:prstGeom>
        </p:spPr>
        <p:txBody>
          <a:bodyPr anchor="b"/>
          <a:lstStyle>
            <a:lvl1pPr>
              <a:defRPr sz="8800" baseline="0"/>
            </a:lvl1pPr>
          </a:lstStyle>
          <a:p>
            <a:r>
              <a:rPr kumimoji="1" lang="en-US" altLang="ja-JP" dirty="0" smtClean="0"/>
              <a:t>PRESENTATION TITLE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78857" y="5196335"/>
            <a:ext cx="15559314" cy="103822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731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6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10"/>
          <p:cNvSpPr/>
          <p:nvPr userDrawn="1"/>
        </p:nvSpPr>
        <p:spPr>
          <a:xfrm rot="5400000">
            <a:off x="7327159" y="-3628959"/>
            <a:ext cx="2774485" cy="17515889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0" y="3939045"/>
            <a:ext cx="15806057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0" y="6298515"/>
            <a:ext cx="15806057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15831401" y="3939045"/>
            <a:ext cx="1345739" cy="1189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flipV="1">
            <a:off x="15831401" y="5128985"/>
            <a:ext cx="1316711" cy="116953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725399" y="5108345"/>
            <a:ext cx="13964543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696371" y="4157662"/>
            <a:ext cx="13964543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10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818986" y="8868229"/>
            <a:ext cx="10653202" cy="10740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661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7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線コネクタ 55"/>
          <p:cNvCxnSpPr/>
          <p:nvPr userDrawn="1"/>
        </p:nvCxnSpPr>
        <p:spPr>
          <a:xfrm flipV="1">
            <a:off x="13125336" y="3495009"/>
            <a:ext cx="0" cy="3296983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 userDrawn="1"/>
        </p:nvCxnSpPr>
        <p:spPr>
          <a:xfrm flipV="1">
            <a:off x="5959702" y="1957614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 flipH="1" flipV="1">
            <a:off x="9145588" y="1957614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 userDrawn="1"/>
        </p:nvCxnSpPr>
        <p:spPr>
          <a:xfrm>
            <a:off x="5959702" y="5143500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 userDrawn="1"/>
        </p:nvCxnSpPr>
        <p:spPr>
          <a:xfrm flipH="1">
            <a:off x="9145588" y="5143500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 userDrawn="1"/>
        </p:nvCxnSpPr>
        <p:spPr>
          <a:xfrm flipV="1">
            <a:off x="5959702" y="1957614"/>
            <a:ext cx="0" cy="6371772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 userDrawn="1"/>
        </p:nvCxnSpPr>
        <p:spPr>
          <a:xfrm flipH="1">
            <a:off x="5959703" y="1957614"/>
            <a:ext cx="6371771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H="1">
            <a:off x="5959703" y="8329386"/>
            <a:ext cx="6371771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V="1">
            <a:off x="12331474" y="1957614"/>
            <a:ext cx="0" cy="6371772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 userDrawn="1"/>
        </p:nvCxnSpPr>
        <p:spPr>
          <a:xfrm>
            <a:off x="7497096" y="1163752"/>
            <a:ext cx="3296983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 userDrawn="1"/>
        </p:nvCxnSpPr>
        <p:spPr>
          <a:xfrm>
            <a:off x="10794079" y="116375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 flipV="1">
            <a:off x="5165839" y="116375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 userDrawn="1"/>
        </p:nvCxnSpPr>
        <p:spPr>
          <a:xfrm flipV="1">
            <a:off x="5165839" y="3495009"/>
            <a:ext cx="0" cy="3296983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 userDrawn="1"/>
        </p:nvCxnSpPr>
        <p:spPr>
          <a:xfrm flipH="1" flipV="1">
            <a:off x="5165839" y="679199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/>
          <p:cNvCxnSpPr/>
          <p:nvPr userDrawn="1"/>
        </p:nvCxnSpPr>
        <p:spPr>
          <a:xfrm>
            <a:off x="7497096" y="9123249"/>
            <a:ext cx="3296983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 userDrawn="1"/>
        </p:nvCxnSpPr>
        <p:spPr>
          <a:xfrm flipV="1">
            <a:off x="10794079" y="679199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円/楕円 58"/>
          <p:cNvSpPr/>
          <p:nvPr userDrawn="1"/>
        </p:nvSpPr>
        <p:spPr>
          <a:xfrm>
            <a:off x="4813073" y="810986"/>
            <a:ext cx="8665028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 userDrawn="1"/>
        </p:nvSpPr>
        <p:spPr>
          <a:xfrm>
            <a:off x="4800446" y="796472"/>
            <a:ext cx="8690355" cy="8690355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 userDrawn="1"/>
        </p:nvSpPr>
        <p:spPr>
          <a:xfrm>
            <a:off x="4965105" y="973831"/>
            <a:ext cx="8321295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5587" y="5108345"/>
            <a:ext cx="7620000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587" y="2075543"/>
            <a:ext cx="7620000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8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3943" y="7583031"/>
            <a:ext cx="4180114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AUTHOR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7175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5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8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3" presetClass="exit" presetSubtype="16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0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1" presetClass="exit" presetSubtype="1" fill="hold" grpId="2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4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1" presetClass="entr" presetSubtype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1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3" presetClass="entr" presetSubtype="3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6" presetClass="entr" presetSubtype="32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8" dur="10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3" presetClass="entr" presetSubtype="3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6" presetClass="entr" presetSubtype="32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5" dur="10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5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61" grpId="0" animBg="1"/>
      <p:bldP spid="62" grpId="0" animBg="1"/>
      <p:bldP spid="66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3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3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10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10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4279900"/>
            <a:ext cx="18291175" cy="17272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 userDrawn="1"/>
        </p:nvSpPr>
        <p:spPr>
          <a:xfrm>
            <a:off x="4813073" y="810986"/>
            <a:ext cx="8665028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 userDrawn="1"/>
        </p:nvSpPr>
        <p:spPr>
          <a:xfrm>
            <a:off x="4800410" y="798323"/>
            <a:ext cx="8690355" cy="8690355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 userDrawn="1"/>
        </p:nvSpPr>
        <p:spPr>
          <a:xfrm>
            <a:off x="4965105" y="973831"/>
            <a:ext cx="8321295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5587" y="5108345"/>
            <a:ext cx="7620000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587" y="2075543"/>
            <a:ext cx="7620000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8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3943" y="7583031"/>
            <a:ext cx="4180114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AUTHOR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723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xit" presetSubtype="16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1" presetClass="exit" presetSubtype="1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3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3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61" grpId="0" animBg="1"/>
      <p:bldP spid="62" grpId="0" animBg="1"/>
      <p:bldP spid="25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3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3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8291175" cy="10287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0" y="3842141"/>
            <a:ext cx="18291175" cy="260271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 userDrawn="1"/>
        </p:nvCxnSpPr>
        <p:spPr>
          <a:xfrm flipH="1">
            <a:off x="0" y="4009586"/>
            <a:ext cx="1829117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0" y="6289443"/>
            <a:ext cx="1829117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山形 10"/>
          <p:cNvSpPr/>
          <p:nvPr userDrawn="1"/>
        </p:nvSpPr>
        <p:spPr>
          <a:xfrm>
            <a:off x="-7620001" y="1"/>
            <a:ext cx="19135725" cy="10287000"/>
          </a:xfrm>
          <a:prstGeom prst="chevron">
            <a:avLst>
              <a:gd name="adj" fmla="val 47838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 rot="10800000">
            <a:off x="6745288" y="1"/>
            <a:ext cx="19135725" cy="10287000"/>
          </a:xfrm>
          <a:prstGeom prst="chevron">
            <a:avLst>
              <a:gd name="adj" fmla="val 47838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 rot="10800000">
            <a:off x="323850" y="0"/>
            <a:ext cx="7368386" cy="10287000"/>
          </a:xfrm>
          <a:prstGeom prst="chevron">
            <a:avLst>
              <a:gd name="adj" fmla="val 68915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560839" y="0"/>
            <a:ext cx="7368386" cy="10287000"/>
          </a:xfrm>
          <a:prstGeom prst="chevron">
            <a:avLst>
              <a:gd name="adj" fmla="val 68915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山形 4"/>
          <p:cNvSpPr/>
          <p:nvPr userDrawn="1"/>
        </p:nvSpPr>
        <p:spPr>
          <a:xfrm>
            <a:off x="6063446" y="0"/>
            <a:ext cx="7368386" cy="10287000"/>
          </a:xfrm>
          <a:prstGeom prst="chevron">
            <a:avLst>
              <a:gd name="adj" fmla="val 68915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 rot="10800000">
            <a:off x="4864088" y="0"/>
            <a:ext cx="7368386" cy="10287000"/>
          </a:xfrm>
          <a:prstGeom prst="chevron">
            <a:avLst>
              <a:gd name="adj" fmla="val 68915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4800410" y="798323"/>
            <a:ext cx="8690355" cy="8690355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4813073" y="810986"/>
            <a:ext cx="8665028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4965105" y="973831"/>
            <a:ext cx="8321295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5587" y="5150549"/>
            <a:ext cx="7620000" cy="121919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587" y="2075543"/>
            <a:ext cx="7620000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8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3943" y="7583031"/>
            <a:ext cx="4180114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AUTHOR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23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"/>
                            </p:stCondLst>
                            <p:childTnLst>
                              <p:par>
                                <p:cTn id="33" presetID="2" presetClass="exit" presetSubtype="2" accel="10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2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3" presetClass="exit" presetSubtype="16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1" presetClass="exit" presetSubtype="1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3" presetClass="entr" presetSubtype="3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6" presetClass="entr" presetSubtype="3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1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3" presetClass="entr" presetSubtype="3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6" presetClass="entr" presetSubtype="3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8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35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3" grpId="0" animBg="1"/>
      <p:bldP spid="11" grpId="0" animBg="1"/>
      <p:bldP spid="11" grpId="1" animBg="1"/>
      <p:bldP spid="12" grpId="0" animBg="1"/>
      <p:bldP spid="12" grpId="1" animBg="1"/>
      <p:bldP spid="7" grpId="0" animBg="1"/>
      <p:bldP spid="7" grpId="1" animBg="1"/>
      <p:bldP spid="8" grpId="0" animBg="1"/>
      <p:bldP spid="8" grpId="1" animBg="1"/>
      <p:bldP spid="5" grpId="0" animBg="1"/>
      <p:bldP spid="5" grpId="1" animBg="1"/>
      <p:bldP spid="6" grpId="0" animBg="1"/>
      <p:bldP spid="6" grpId="1" animBg="1"/>
      <p:bldP spid="17" grpId="0" animBg="1"/>
      <p:bldP spid="16" grpId="0" animBg="1"/>
      <p:bldP spid="16" grpId="1" animBg="1"/>
      <p:bldP spid="16" grpId="2" animBg="1"/>
      <p:bldP spid="18" grpId="0" animBg="1"/>
      <p:bldP spid="19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図プレースホルダー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881381"/>
            <a:ext cx="18291175" cy="6405617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-1"/>
            <a:ext cx="18291175" cy="39188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14230" y="659718"/>
            <a:ext cx="15662715" cy="19238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40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SLIDE TITLE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300616" y="2365831"/>
            <a:ext cx="15689943" cy="110965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i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8" hasCustomPrompt="1"/>
          </p:nvPr>
        </p:nvSpPr>
        <p:spPr>
          <a:xfrm flipV="1">
            <a:off x="0" y="3759199"/>
            <a:ext cx="18291175" cy="3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040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5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es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4914900" y="0"/>
            <a:ext cx="133762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17" name="テキスト プレースホルダー 10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4839950" y="0"/>
            <a:ext cx="8496300" cy="10287000"/>
          </a:xfrm>
          <a:prstGeom prst="parallelogram">
            <a:avLst>
              <a:gd name="adj" fmla="val 39350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6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-6534150" y="0"/>
            <a:ext cx="17602200" cy="10287000"/>
          </a:xfrm>
          <a:prstGeom prst="parallelogram">
            <a:avLst>
              <a:gd name="adj" fmla="val 44628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0"/>
          <p:cNvSpPr>
            <a:spLocks noGrp="1"/>
          </p:cNvSpPr>
          <p:nvPr>
            <p:ph type="body" sz="quarter" idx="14" hasCustomPrompt="1"/>
          </p:nvPr>
        </p:nvSpPr>
        <p:spPr>
          <a:xfrm>
            <a:off x="-7315200" y="0"/>
            <a:ext cx="17602200" cy="10287000"/>
          </a:xfrm>
          <a:prstGeom prst="parallelogram">
            <a:avLst>
              <a:gd name="adj" fmla="val 4462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5601950" y="0"/>
            <a:ext cx="8496300" cy="10287000"/>
          </a:xfrm>
          <a:prstGeom prst="parallelogram">
            <a:avLst>
              <a:gd name="adj" fmla="val 3935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363950" y="0"/>
            <a:ext cx="8496300" cy="10287000"/>
          </a:xfrm>
          <a:prstGeom prst="parallelogram">
            <a:avLst>
              <a:gd name="adj" fmla="val 3935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10"/>
          <p:cNvSpPr>
            <a:spLocks noGrp="1"/>
          </p:cNvSpPr>
          <p:nvPr>
            <p:ph type="body" sz="quarter" idx="12" hasCustomPrompt="1"/>
          </p:nvPr>
        </p:nvSpPr>
        <p:spPr>
          <a:xfrm>
            <a:off x="-8201025" y="0"/>
            <a:ext cx="17660938" cy="10287000"/>
          </a:xfrm>
          <a:prstGeom prst="parallelogram">
            <a:avLst>
              <a:gd name="adj" fmla="val 44628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90550" y="450168"/>
            <a:ext cx="7315201" cy="2978832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9600"/>
              </a:lnSpc>
              <a:spcBef>
                <a:spcPts val="0"/>
              </a:spcBef>
              <a:defRPr sz="9600" i="0" baseline="0"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</a:t>
            </a:r>
            <a:br>
              <a:rPr kumimoji="1" lang="en-US" altLang="ja-JP" dirty="0" smtClean="0"/>
            </a:br>
            <a:r>
              <a:rPr kumimoji="1" lang="en-US" altLang="ja-JP" dirty="0" smtClean="0"/>
              <a:t>GOES 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15723" y="3673927"/>
            <a:ext cx="6586084" cy="184421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i="0" baseline="0"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24"/>
          <p:cNvSpPr>
            <a:spLocks noGrp="1"/>
          </p:cNvSpPr>
          <p:nvPr>
            <p:ph type="body" sz="quarter" idx="19" hasCustomPrompt="1"/>
          </p:nvPr>
        </p:nvSpPr>
        <p:spPr>
          <a:xfrm rot="17640000" flipV="1">
            <a:off x="-1257299" y="4959349"/>
            <a:ext cx="18291175" cy="3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24"/>
          <p:cNvSpPr>
            <a:spLocks noGrp="1"/>
          </p:cNvSpPr>
          <p:nvPr>
            <p:ph type="body" sz="quarter" idx="20" hasCustomPrompt="1"/>
          </p:nvPr>
        </p:nvSpPr>
        <p:spPr>
          <a:xfrm rot="15120000" flipV="1">
            <a:off x="7715249" y="3321051"/>
            <a:ext cx="18291175" cy="3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02297" y="3390297"/>
            <a:ext cx="3708000" cy="864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anchor="t">
            <a:normAutofit/>
          </a:bodyPr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  <p:sp>
        <p:nvSpPr>
          <p:cNvPr id="25" name="テキスト プレースホルダー 10"/>
          <p:cNvSpPr>
            <a:spLocks noGrp="1"/>
          </p:cNvSpPr>
          <p:nvPr>
            <p:ph type="body" sz="quarter" idx="22" hasCustomPrompt="1"/>
          </p:nvPr>
        </p:nvSpPr>
        <p:spPr>
          <a:xfrm>
            <a:off x="25261434" y="0"/>
            <a:ext cx="6096907" cy="10287000"/>
          </a:xfrm>
          <a:prstGeom prst="parallelogram">
            <a:avLst>
              <a:gd name="adj" fmla="val 74936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6" name="テキスト プレースホルダー 10"/>
          <p:cNvSpPr>
            <a:spLocks noGrp="1"/>
          </p:cNvSpPr>
          <p:nvPr>
            <p:ph type="body" sz="quarter" idx="23" hasCustomPrompt="1"/>
          </p:nvPr>
        </p:nvSpPr>
        <p:spPr>
          <a:xfrm>
            <a:off x="18890117" y="0"/>
            <a:ext cx="8000999" cy="10287000"/>
          </a:xfrm>
          <a:prstGeom prst="parallelogram">
            <a:avLst>
              <a:gd name="adj" fmla="val 57440"/>
            </a:avLst>
          </a:prstGeom>
          <a:solidFill>
            <a:schemeClr val="bg2">
              <a:alpha val="25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718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ac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" presetClass="entr" presetSubtype="8" ac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2" presetClass="entr" presetSubtype="8" ac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6" name="二等辺三角形 10"/>
          <p:cNvSpPr/>
          <p:nvPr/>
        </p:nvSpPr>
        <p:spPr>
          <a:xfrm rot="5400000">
            <a:off x="2937286" y="688337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781992" y="3083390"/>
            <a:ext cx="5128897" cy="663576"/>
            <a:chOff x="2539364" y="3126253"/>
            <a:chExt cx="5128897" cy="663576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45" y="2561783"/>
            <a:ext cx="482540" cy="1722666"/>
          </a:xfrm>
          <a:prstGeom prst="rect">
            <a:avLst/>
          </a:prstGeom>
        </p:spPr>
      </p:pic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81991" y="3083390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79000" y="3915925"/>
            <a:ext cx="4785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二等辺三角形 10"/>
          <p:cNvSpPr/>
          <p:nvPr userDrawn="1"/>
        </p:nvSpPr>
        <p:spPr>
          <a:xfrm rot="5400000">
            <a:off x="8724220" y="686067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2" name="グループ化 41"/>
          <p:cNvGrpSpPr/>
          <p:nvPr userDrawn="1"/>
        </p:nvGrpSpPr>
        <p:grpSpPr>
          <a:xfrm>
            <a:off x="6568926" y="3081120"/>
            <a:ext cx="5128897" cy="663576"/>
            <a:chOff x="2539364" y="3126253"/>
            <a:chExt cx="5128897" cy="663576"/>
          </a:xfrm>
        </p:grpSpPr>
        <p:cxnSp>
          <p:nvCxnSpPr>
            <p:cNvPr id="43" name="直線コネクタ 42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図 4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779" y="2559513"/>
            <a:ext cx="482540" cy="1722666"/>
          </a:xfrm>
          <a:prstGeom prst="rect">
            <a:avLst/>
          </a:prstGeom>
        </p:spPr>
      </p:pic>
      <p:sp>
        <p:nvSpPr>
          <p:cNvPr id="4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925" y="3081120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565934" y="3913655"/>
            <a:ext cx="4785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0" name="二等辺三角形 10"/>
          <p:cNvSpPr/>
          <p:nvPr userDrawn="1"/>
        </p:nvSpPr>
        <p:spPr>
          <a:xfrm rot="5400000">
            <a:off x="14536690" y="685162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1" name="グループ化 50"/>
          <p:cNvGrpSpPr/>
          <p:nvPr userDrawn="1"/>
        </p:nvGrpSpPr>
        <p:grpSpPr>
          <a:xfrm>
            <a:off x="12381396" y="3080215"/>
            <a:ext cx="5128897" cy="663576"/>
            <a:chOff x="2539364" y="3126253"/>
            <a:chExt cx="5128897" cy="663576"/>
          </a:xfrm>
        </p:grpSpPr>
        <p:cxnSp>
          <p:nvCxnSpPr>
            <p:cNvPr id="52" name="直線コネクタ 51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図 5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249" y="2558608"/>
            <a:ext cx="482540" cy="1722666"/>
          </a:xfrm>
          <a:prstGeom prst="rect">
            <a:avLst/>
          </a:prstGeom>
        </p:spPr>
      </p:pic>
      <p:sp>
        <p:nvSpPr>
          <p:cNvPr id="5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381395" y="3080215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378404" y="3912750"/>
            <a:ext cx="4785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6360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4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es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 rot="16200000" flipH="1">
            <a:off x="4271509" y="826182"/>
            <a:ext cx="9748158" cy="18291176"/>
          </a:xfrm>
          <a:prstGeom prst="parallelogram">
            <a:avLst>
              <a:gd name="adj" fmla="val 5085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2"/>
          <p:cNvSpPr>
            <a:spLocks noGrp="1"/>
          </p:cNvSpPr>
          <p:nvPr>
            <p:ph type="body" sz="quarter" idx="12" hasCustomPrompt="1"/>
          </p:nvPr>
        </p:nvSpPr>
        <p:spPr>
          <a:xfrm rot="16200000" flipH="1">
            <a:off x="5181882" y="-9374188"/>
            <a:ext cx="7927410" cy="18291176"/>
          </a:xfrm>
          <a:prstGeom prst="parallelogram">
            <a:avLst>
              <a:gd name="adj" fmla="val 3669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8" name="テキスト プレースホルダー 24"/>
          <p:cNvSpPr>
            <a:spLocks noGrp="1"/>
          </p:cNvSpPr>
          <p:nvPr>
            <p:ph type="body" sz="quarter" idx="19" hasCustomPrompt="1"/>
          </p:nvPr>
        </p:nvSpPr>
        <p:spPr>
          <a:xfrm rot="21060000" flipV="1">
            <a:off x="-102555" y="2168071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 hasCustomPrompt="1"/>
          </p:nvPr>
        </p:nvSpPr>
        <p:spPr>
          <a:xfrm rot="16200000" flipH="1">
            <a:off x="5181882" y="-10234216"/>
            <a:ext cx="7927410" cy="18291176"/>
          </a:xfrm>
          <a:prstGeom prst="parallelogram">
            <a:avLst/>
          </a:prstGeom>
          <a:blipFill dpi="0" rotWithShape="0">
            <a:blip r:embed="rId4"/>
            <a:srcRect/>
            <a:tile tx="0" ty="0" sx="100000" sy="100000" flip="none" algn="tl"/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24"/>
          <p:cNvSpPr>
            <a:spLocks noGrp="1"/>
          </p:cNvSpPr>
          <p:nvPr>
            <p:ph type="body" sz="quarter" idx="20" hasCustomPrompt="1"/>
          </p:nvPr>
        </p:nvSpPr>
        <p:spPr>
          <a:xfrm rot="20685389" flipV="1">
            <a:off x="317037" y="7617746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2"/>
          <p:cNvSpPr>
            <a:spLocks noGrp="1"/>
          </p:cNvSpPr>
          <p:nvPr>
            <p:ph type="body" sz="quarter" idx="11" hasCustomPrompt="1"/>
          </p:nvPr>
        </p:nvSpPr>
        <p:spPr>
          <a:xfrm rot="16200000" flipH="1">
            <a:off x="4271508" y="1768249"/>
            <a:ext cx="9748158" cy="18291176"/>
          </a:xfrm>
          <a:prstGeom prst="parallelogram">
            <a:avLst>
              <a:gd name="adj" fmla="val 39319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50000" y="671100"/>
            <a:ext cx="9258300" cy="1436914"/>
          </a:xfrm>
          <a:prstGeom prst="rect">
            <a:avLst/>
          </a:prstGeom>
          <a:noFill/>
        </p:spPr>
        <p:txBody>
          <a:bodyPr anchor="t">
            <a:noAutofit/>
          </a:bodyPr>
          <a:lstStyle>
            <a:lvl1pPr algn="l">
              <a:lnSpc>
                <a:spcPts val="9600"/>
              </a:lnSpc>
              <a:spcBef>
                <a:spcPts val="0"/>
              </a:spcBef>
              <a:defRPr sz="9600" i="0" baseline="0"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09552" y="7620002"/>
            <a:ext cx="6586084" cy="22497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2000" i="0" baseline="0"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図プレースホルダー 6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-266700"/>
            <a:ext cx="182911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451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3924300" y="0"/>
            <a:ext cx="143668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1" hasCustomPrompt="1"/>
          </p:nvPr>
        </p:nvSpPr>
        <p:spPr>
          <a:xfrm flipV="1">
            <a:off x="1" y="-4990"/>
            <a:ext cx="7735661" cy="10291989"/>
          </a:xfrm>
          <a:custGeom>
            <a:avLst/>
            <a:gdLst>
              <a:gd name="connsiteX0" fmla="*/ 0 w 4412343"/>
              <a:gd name="connsiteY0" fmla="*/ 0 h 10287000"/>
              <a:gd name="connsiteX1" fmla="*/ 4412343 w 4412343"/>
              <a:gd name="connsiteY1" fmla="*/ 0 h 10287000"/>
              <a:gd name="connsiteX2" fmla="*/ 4412343 w 4412343"/>
              <a:gd name="connsiteY2" fmla="*/ 10287000 h 10287000"/>
              <a:gd name="connsiteX3" fmla="*/ 0 w 4412343"/>
              <a:gd name="connsiteY3" fmla="*/ 10287000 h 10287000"/>
              <a:gd name="connsiteX4" fmla="*/ 0 w 4412343"/>
              <a:gd name="connsiteY4" fmla="*/ 0 h 10287000"/>
              <a:gd name="connsiteX0" fmla="*/ 0 w 8810172"/>
              <a:gd name="connsiteY0" fmla="*/ 0 h 10330543"/>
              <a:gd name="connsiteX1" fmla="*/ 4412343 w 8810172"/>
              <a:gd name="connsiteY1" fmla="*/ 0 h 10330543"/>
              <a:gd name="connsiteX2" fmla="*/ 8810172 w 8810172"/>
              <a:gd name="connsiteY2" fmla="*/ 10330543 h 10330543"/>
              <a:gd name="connsiteX3" fmla="*/ 0 w 8810172"/>
              <a:gd name="connsiteY3" fmla="*/ 10287000 h 10330543"/>
              <a:gd name="connsiteX4" fmla="*/ 0 w 8810172"/>
              <a:gd name="connsiteY4" fmla="*/ 0 h 10330543"/>
              <a:gd name="connsiteX0" fmla="*/ 0 w 8810172"/>
              <a:gd name="connsiteY0" fmla="*/ 0 h 10287000"/>
              <a:gd name="connsiteX1" fmla="*/ 4412343 w 8810172"/>
              <a:gd name="connsiteY1" fmla="*/ 0 h 10287000"/>
              <a:gd name="connsiteX2" fmla="*/ 8810172 w 8810172"/>
              <a:gd name="connsiteY2" fmla="*/ 10287000 h 10287000"/>
              <a:gd name="connsiteX3" fmla="*/ 0 w 8810172"/>
              <a:gd name="connsiteY3" fmla="*/ 10287000 h 10287000"/>
              <a:gd name="connsiteX4" fmla="*/ 0 w 8810172"/>
              <a:gd name="connsiteY4" fmla="*/ 0 h 10287000"/>
              <a:gd name="connsiteX0" fmla="*/ 0 w 8911772"/>
              <a:gd name="connsiteY0" fmla="*/ 0 h 10287000"/>
              <a:gd name="connsiteX1" fmla="*/ 4412343 w 8911772"/>
              <a:gd name="connsiteY1" fmla="*/ 0 h 10287000"/>
              <a:gd name="connsiteX2" fmla="*/ 8911772 w 8911772"/>
              <a:gd name="connsiteY2" fmla="*/ 10272486 h 10287000"/>
              <a:gd name="connsiteX3" fmla="*/ 0 w 8911772"/>
              <a:gd name="connsiteY3" fmla="*/ 10287000 h 10287000"/>
              <a:gd name="connsiteX4" fmla="*/ 0 w 8911772"/>
              <a:gd name="connsiteY4" fmla="*/ 0 h 10287000"/>
              <a:gd name="connsiteX0" fmla="*/ 0 w 8940801"/>
              <a:gd name="connsiteY0" fmla="*/ 0 h 10287000"/>
              <a:gd name="connsiteX1" fmla="*/ 4412343 w 8940801"/>
              <a:gd name="connsiteY1" fmla="*/ 0 h 10287000"/>
              <a:gd name="connsiteX2" fmla="*/ 8940801 w 8940801"/>
              <a:gd name="connsiteY2" fmla="*/ 10287000 h 10287000"/>
              <a:gd name="connsiteX3" fmla="*/ 0 w 8940801"/>
              <a:gd name="connsiteY3" fmla="*/ 10287000 h 10287000"/>
              <a:gd name="connsiteX4" fmla="*/ 0 w 8940801"/>
              <a:gd name="connsiteY4" fmla="*/ 0 h 10287000"/>
              <a:gd name="connsiteX0" fmla="*/ 0 w 8969830"/>
              <a:gd name="connsiteY0" fmla="*/ 0 h 10287000"/>
              <a:gd name="connsiteX1" fmla="*/ 4412343 w 8969830"/>
              <a:gd name="connsiteY1" fmla="*/ 0 h 10287000"/>
              <a:gd name="connsiteX2" fmla="*/ 8969830 w 8969830"/>
              <a:gd name="connsiteY2" fmla="*/ 10272485 h 10287000"/>
              <a:gd name="connsiteX3" fmla="*/ 0 w 8969830"/>
              <a:gd name="connsiteY3" fmla="*/ 10287000 h 10287000"/>
              <a:gd name="connsiteX4" fmla="*/ 0 w 8969830"/>
              <a:gd name="connsiteY4" fmla="*/ 0 h 10287000"/>
              <a:gd name="connsiteX0" fmla="*/ 0 w 8940801"/>
              <a:gd name="connsiteY0" fmla="*/ 0 h 10316028"/>
              <a:gd name="connsiteX1" fmla="*/ 4412343 w 8940801"/>
              <a:gd name="connsiteY1" fmla="*/ 0 h 10316028"/>
              <a:gd name="connsiteX2" fmla="*/ 8940801 w 8940801"/>
              <a:gd name="connsiteY2" fmla="*/ 10316028 h 10316028"/>
              <a:gd name="connsiteX3" fmla="*/ 0 w 8940801"/>
              <a:gd name="connsiteY3" fmla="*/ 10287000 h 10316028"/>
              <a:gd name="connsiteX4" fmla="*/ 0 w 8940801"/>
              <a:gd name="connsiteY4" fmla="*/ 0 h 10316028"/>
              <a:gd name="connsiteX0" fmla="*/ 0 w 8940801"/>
              <a:gd name="connsiteY0" fmla="*/ 0 h 10301514"/>
              <a:gd name="connsiteX1" fmla="*/ 4412343 w 8940801"/>
              <a:gd name="connsiteY1" fmla="*/ 0 h 10301514"/>
              <a:gd name="connsiteX2" fmla="*/ 8940801 w 8940801"/>
              <a:gd name="connsiteY2" fmla="*/ 10301514 h 10301514"/>
              <a:gd name="connsiteX3" fmla="*/ 0 w 8940801"/>
              <a:gd name="connsiteY3" fmla="*/ 10287000 h 10301514"/>
              <a:gd name="connsiteX4" fmla="*/ 0 w 8940801"/>
              <a:gd name="connsiteY4" fmla="*/ 0 h 10301514"/>
              <a:gd name="connsiteX0" fmla="*/ 0 w 9521826"/>
              <a:gd name="connsiteY0" fmla="*/ 0 h 10287000"/>
              <a:gd name="connsiteX1" fmla="*/ 4412343 w 9521826"/>
              <a:gd name="connsiteY1" fmla="*/ 0 h 10287000"/>
              <a:gd name="connsiteX2" fmla="*/ 9521826 w 9521826"/>
              <a:gd name="connsiteY2" fmla="*/ 9777639 h 10287000"/>
              <a:gd name="connsiteX3" fmla="*/ 0 w 9521826"/>
              <a:gd name="connsiteY3" fmla="*/ 10287000 h 10287000"/>
              <a:gd name="connsiteX4" fmla="*/ 0 w 9521826"/>
              <a:gd name="connsiteY4" fmla="*/ 0 h 10287000"/>
              <a:gd name="connsiteX0" fmla="*/ 0 w 8969376"/>
              <a:gd name="connsiteY0" fmla="*/ 0 h 10291989"/>
              <a:gd name="connsiteX1" fmla="*/ 4412343 w 8969376"/>
              <a:gd name="connsiteY1" fmla="*/ 0 h 10291989"/>
              <a:gd name="connsiteX2" fmla="*/ 8969376 w 8969376"/>
              <a:gd name="connsiteY2" fmla="*/ 10291989 h 10291989"/>
              <a:gd name="connsiteX3" fmla="*/ 0 w 8969376"/>
              <a:gd name="connsiteY3" fmla="*/ 10287000 h 10291989"/>
              <a:gd name="connsiteX4" fmla="*/ 0 w 8969376"/>
              <a:gd name="connsiteY4" fmla="*/ 0 h 10291989"/>
              <a:gd name="connsiteX0" fmla="*/ 0 w 7793718"/>
              <a:gd name="connsiteY0" fmla="*/ 0 h 10291989"/>
              <a:gd name="connsiteX1" fmla="*/ 4412343 w 7793718"/>
              <a:gd name="connsiteY1" fmla="*/ 0 h 10291989"/>
              <a:gd name="connsiteX2" fmla="*/ 7793718 w 7793718"/>
              <a:gd name="connsiteY2" fmla="*/ 10291989 h 10291989"/>
              <a:gd name="connsiteX3" fmla="*/ 0 w 7793718"/>
              <a:gd name="connsiteY3" fmla="*/ 10287000 h 10291989"/>
              <a:gd name="connsiteX4" fmla="*/ 0 w 7793718"/>
              <a:gd name="connsiteY4" fmla="*/ 0 h 10291989"/>
              <a:gd name="connsiteX0" fmla="*/ 0 w 7735661"/>
              <a:gd name="connsiteY0" fmla="*/ 0 h 10291989"/>
              <a:gd name="connsiteX1" fmla="*/ 4412343 w 7735661"/>
              <a:gd name="connsiteY1" fmla="*/ 0 h 10291989"/>
              <a:gd name="connsiteX2" fmla="*/ 7735661 w 7735661"/>
              <a:gd name="connsiteY2" fmla="*/ 10291989 h 10291989"/>
              <a:gd name="connsiteX3" fmla="*/ 0 w 7735661"/>
              <a:gd name="connsiteY3" fmla="*/ 10287000 h 10291989"/>
              <a:gd name="connsiteX4" fmla="*/ 0 w 7735661"/>
              <a:gd name="connsiteY4" fmla="*/ 0 h 1029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5661" h="10291989">
                <a:moveTo>
                  <a:pt x="0" y="0"/>
                </a:moveTo>
                <a:lnTo>
                  <a:pt x="4412343" y="0"/>
                </a:lnTo>
                <a:lnTo>
                  <a:pt x="7735661" y="10291989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24"/>
          <p:cNvSpPr>
            <a:spLocks noGrp="1"/>
          </p:cNvSpPr>
          <p:nvPr>
            <p:ph type="body" sz="quarter" idx="19" hasCustomPrompt="1"/>
          </p:nvPr>
        </p:nvSpPr>
        <p:spPr>
          <a:xfrm rot="17280000" flipV="1">
            <a:off x="-3226805" y="5152487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69257" y="333818"/>
            <a:ext cx="2002972" cy="2452914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#0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40229" y="2503024"/>
            <a:ext cx="6400799" cy="174329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SECTION NAME</a:t>
            </a:r>
          </a:p>
          <a:p>
            <a:pPr lvl="0"/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594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3668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 flipH="1" flipV="1">
            <a:off x="10555514" y="-4990"/>
            <a:ext cx="7735661" cy="10291989"/>
          </a:xfrm>
          <a:custGeom>
            <a:avLst/>
            <a:gdLst>
              <a:gd name="connsiteX0" fmla="*/ 0 w 4412343"/>
              <a:gd name="connsiteY0" fmla="*/ 0 h 10287000"/>
              <a:gd name="connsiteX1" fmla="*/ 4412343 w 4412343"/>
              <a:gd name="connsiteY1" fmla="*/ 0 h 10287000"/>
              <a:gd name="connsiteX2" fmla="*/ 4412343 w 4412343"/>
              <a:gd name="connsiteY2" fmla="*/ 10287000 h 10287000"/>
              <a:gd name="connsiteX3" fmla="*/ 0 w 4412343"/>
              <a:gd name="connsiteY3" fmla="*/ 10287000 h 10287000"/>
              <a:gd name="connsiteX4" fmla="*/ 0 w 4412343"/>
              <a:gd name="connsiteY4" fmla="*/ 0 h 10287000"/>
              <a:gd name="connsiteX0" fmla="*/ 0 w 8810172"/>
              <a:gd name="connsiteY0" fmla="*/ 0 h 10330543"/>
              <a:gd name="connsiteX1" fmla="*/ 4412343 w 8810172"/>
              <a:gd name="connsiteY1" fmla="*/ 0 h 10330543"/>
              <a:gd name="connsiteX2" fmla="*/ 8810172 w 8810172"/>
              <a:gd name="connsiteY2" fmla="*/ 10330543 h 10330543"/>
              <a:gd name="connsiteX3" fmla="*/ 0 w 8810172"/>
              <a:gd name="connsiteY3" fmla="*/ 10287000 h 10330543"/>
              <a:gd name="connsiteX4" fmla="*/ 0 w 8810172"/>
              <a:gd name="connsiteY4" fmla="*/ 0 h 10330543"/>
              <a:gd name="connsiteX0" fmla="*/ 0 w 8810172"/>
              <a:gd name="connsiteY0" fmla="*/ 0 h 10287000"/>
              <a:gd name="connsiteX1" fmla="*/ 4412343 w 8810172"/>
              <a:gd name="connsiteY1" fmla="*/ 0 h 10287000"/>
              <a:gd name="connsiteX2" fmla="*/ 8810172 w 8810172"/>
              <a:gd name="connsiteY2" fmla="*/ 10287000 h 10287000"/>
              <a:gd name="connsiteX3" fmla="*/ 0 w 8810172"/>
              <a:gd name="connsiteY3" fmla="*/ 10287000 h 10287000"/>
              <a:gd name="connsiteX4" fmla="*/ 0 w 8810172"/>
              <a:gd name="connsiteY4" fmla="*/ 0 h 10287000"/>
              <a:gd name="connsiteX0" fmla="*/ 0 w 8911772"/>
              <a:gd name="connsiteY0" fmla="*/ 0 h 10287000"/>
              <a:gd name="connsiteX1" fmla="*/ 4412343 w 8911772"/>
              <a:gd name="connsiteY1" fmla="*/ 0 h 10287000"/>
              <a:gd name="connsiteX2" fmla="*/ 8911772 w 8911772"/>
              <a:gd name="connsiteY2" fmla="*/ 10272486 h 10287000"/>
              <a:gd name="connsiteX3" fmla="*/ 0 w 8911772"/>
              <a:gd name="connsiteY3" fmla="*/ 10287000 h 10287000"/>
              <a:gd name="connsiteX4" fmla="*/ 0 w 8911772"/>
              <a:gd name="connsiteY4" fmla="*/ 0 h 10287000"/>
              <a:gd name="connsiteX0" fmla="*/ 0 w 8940801"/>
              <a:gd name="connsiteY0" fmla="*/ 0 h 10287000"/>
              <a:gd name="connsiteX1" fmla="*/ 4412343 w 8940801"/>
              <a:gd name="connsiteY1" fmla="*/ 0 h 10287000"/>
              <a:gd name="connsiteX2" fmla="*/ 8940801 w 8940801"/>
              <a:gd name="connsiteY2" fmla="*/ 10287000 h 10287000"/>
              <a:gd name="connsiteX3" fmla="*/ 0 w 8940801"/>
              <a:gd name="connsiteY3" fmla="*/ 10287000 h 10287000"/>
              <a:gd name="connsiteX4" fmla="*/ 0 w 8940801"/>
              <a:gd name="connsiteY4" fmla="*/ 0 h 10287000"/>
              <a:gd name="connsiteX0" fmla="*/ 0 w 8969830"/>
              <a:gd name="connsiteY0" fmla="*/ 0 h 10287000"/>
              <a:gd name="connsiteX1" fmla="*/ 4412343 w 8969830"/>
              <a:gd name="connsiteY1" fmla="*/ 0 h 10287000"/>
              <a:gd name="connsiteX2" fmla="*/ 8969830 w 8969830"/>
              <a:gd name="connsiteY2" fmla="*/ 10272485 h 10287000"/>
              <a:gd name="connsiteX3" fmla="*/ 0 w 8969830"/>
              <a:gd name="connsiteY3" fmla="*/ 10287000 h 10287000"/>
              <a:gd name="connsiteX4" fmla="*/ 0 w 8969830"/>
              <a:gd name="connsiteY4" fmla="*/ 0 h 10287000"/>
              <a:gd name="connsiteX0" fmla="*/ 0 w 8940801"/>
              <a:gd name="connsiteY0" fmla="*/ 0 h 10316028"/>
              <a:gd name="connsiteX1" fmla="*/ 4412343 w 8940801"/>
              <a:gd name="connsiteY1" fmla="*/ 0 h 10316028"/>
              <a:gd name="connsiteX2" fmla="*/ 8940801 w 8940801"/>
              <a:gd name="connsiteY2" fmla="*/ 10316028 h 10316028"/>
              <a:gd name="connsiteX3" fmla="*/ 0 w 8940801"/>
              <a:gd name="connsiteY3" fmla="*/ 10287000 h 10316028"/>
              <a:gd name="connsiteX4" fmla="*/ 0 w 8940801"/>
              <a:gd name="connsiteY4" fmla="*/ 0 h 10316028"/>
              <a:gd name="connsiteX0" fmla="*/ 0 w 8940801"/>
              <a:gd name="connsiteY0" fmla="*/ 0 h 10301514"/>
              <a:gd name="connsiteX1" fmla="*/ 4412343 w 8940801"/>
              <a:gd name="connsiteY1" fmla="*/ 0 h 10301514"/>
              <a:gd name="connsiteX2" fmla="*/ 8940801 w 8940801"/>
              <a:gd name="connsiteY2" fmla="*/ 10301514 h 10301514"/>
              <a:gd name="connsiteX3" fmla="*/ 0 w 8940801"/>
              <a:gd name="connsiteY3" fmla="*/ 10287000 h 10301514"/>
              <a:gd name="connsiteX4" fmla="*/ 0 w 8940801"/>
              <a:gd name="connsiteY4" fmla="*/ 0 h 10301514"/>
              <a:gd name="connsiteX0" fmla="*/ 0 w 9521826"/>
              <a:gd name="connsiteY0" fmla="*/ 0 h 10287000"/>
              <a:gd name="connsiteX1" fmla="*/ 4412343 w 9521826"/>
              <a:gd name="connsiteY1" fmla="*/ 0 h 10287000"/>
              <a:gd name="connsiteX2" fmla="*/ 9521826 w 9521826"/>
              <a:gd name="connsiteY2" fmla="*/ 9777639 h 10287000"/>
              <a:gd name="connsiteX3" fmla="*/ 0 w 9521826"/>
              <a:gd name="connsiteY3" fmla="*/ 10287000 h 10287000"/>
              <a:gd name="connsiteX4" fmla="*/ 0 w 9521826"/>
              <a:gd name="connsiteY4" fmla="*/ 0 h 10287000"/>
              <a:gd name="connsiteX0" fmla="*/ 0 w 8969376"/>
              <a:gd name="connsiteY0" fmla="*/ 0 h 10291989"/>
              <a:gd name="connsiteX1" fmla="*/ 4412343 w 8969376"/>
              <a:gd name="connsiteY1" fmla="*/ 0 h 10291989"/>
              <a:gd name="connsiteX2" fmla="*/ 8969376 w 8969376"/>
              <a:gd name="connsiteY2" fmla="*/ 10291989 h 10291989"/>
              <a:gd name="connsiteX3" fmla="*/ 0 w 8969376"/>
              <a:gd name="connsiteY3" fmla="*/ 10287000 h 10291989"/>
              <a:gd name="connsiteX4" fmla="*/ 0 w 8969376"/>
              <a:gd name="connsiteY4" fmla="*/ 0 h 10291989"/>
              <a:gd name="connsiteX0" fmla="*/ 0 w 7793718"/>
              <a:gd name="connsiteY0" fmla="*/ 0 h 10291989"/>
              <a:gd name="connsiteX1" fmla="*/ 4412343 w 7793718"/>
              <a:gd name="connsiteY1" fmla="*/ 0 h 10291989"/>
              <a:gd name="connsiteX2" fmla="*/ 7793718 w 7793718"/>
              <a:gd name="connsiteY2" fmla="*/ 10291989 h 10291989"/>
              <a:gd name="connsiteX3" fmla="*/ 0 w 7793718"/>
              <a:gd name="connsiteY3" fmla="*/ 10287000 h 10291989"/>
              <a:gd name="connsiteX4" fmla="*/ 0 w 7793718"/>
              <a:gd name="connsiteY4" fmla="*/ 0 h 10291989"/>
              <a:gd name="connsiteX0" fmla="*/ 0 w 7735661"/>
              <a:gd name="connsiteY0" fmla="*/ 0 h 10291989"/>
              <a:gd name="connsiteX1" fmla="*/ 4412343 w 7735661"/>
              <a:gd name="connsiteY1" fmla="*/ 0 h 10291989"/>
              <a:gd name="connsiteX2" fmla="*/ 7735661 w 7735661"/>
              <a:gd name="connsiteY2" fmla="*/ 10291989 h 10291989"/>
              <a:gd name="connsiteX3" fmla="*/ 0 w 7735661"/>
              <a:gd name="connsiteY3" fmla="*/ 10287000 h 10291989"/>
              <a:gd name="connsiteX4" fmla="*/ 0 w 7735661"/>
              <a:gd name="connsiteY4" fmla="*/ 0 h 1029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5661" h="10291989">
                <a:moveTo>
                  <a:pt x="0" y="0"/>
                </a:moveTo>
                <a:lnTo>
                  <a:pt x="4412343" y="0"/>
                </a:lnTo>
                <a:lnTo>
                  <a:pt x="7735661" y="10291989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24"/>
          <p:cNvSpPr>
            <a:spLocks noGrp="1"/>
          </p:cNvSpPr>
          <p:nvPr>
            <p:ph type="body" sz="quarter" idx="23" hasCustomPrompt="1"/>
          </p:nvPr>
        </p:nvSpPr>
        <p:spPr>
          <a:xfrm rot="4320000" flipH="1" flipV="1">
            <a:off x="3279223" y="5152487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5524918" y="333818"/>
            <a:ext cx="2002972" cy="2452914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#0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36832" y="2503024"/>
            <a:ext cx="6400799" cy="1793403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lnSpc>
                <a:spcPts val="6000"/>
              </a:lnSpc>
              <a:spcBef>
                <a:spcPts val="0"/>
              </a:spcBef>
              <a:defRPr sz="6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SECTION NAME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8777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/>
          <p:cNvSpPr/>
          <p:nvPr userDrawn="1"/>
        </p:nvSpPr>
        <p:spPr>
          <a:xfrm>
            <a:off x="-29029" y="8792448"/>
            <a:ext cx="18360000" cy="15226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-29029" y="2403701"/>
            <a:ext cx="18360000" cy="259805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4871130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260217" y="2699659"/>
            <a:ext cx="9490755" cy="140347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273140" y="3870904"/>
            <a:ext cx="9477831" cy="92765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0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25" name="直線コネクタ 24"/>
          <p:cNvCxnSpPr/>
          <p:nvPr userDrawn="1"/>
        </p:nvCxnSpPr>
        <p:spPr>
          <a:xfrm>
            <a:off x="0" y="2570615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17"/>
          <p:cNvSpPr/>
          <p:nvPr userDrawn="1"/>
        </p:nvSpPr>
        <p:spPr>
          <a:xfrm>
            <a:off x="1639197" y="1268774"/>
            <a:ext cx="6071579" cy="6071579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820118" y="1449695"/>
            <a:ext cx="5709736" cy="570973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929482" y="1559059"/>
            <a:ext cx="5491009" cy="5491009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273141" y="5225525"/>
            <a:ext cx="8940801" cy="242350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2117661" y="9264663"/>
            <a:ext cx="609600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2758072" y="9234042"/>
            <a:ext cx="3624375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2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7382719" y="9264663"/>
            <a:ext cx="609600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023130" y="9234042"/>
            <a:ext cx="3624375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12647776" y="9264663"/>
            <a:ext cx="609600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288187" y="9234042"/>
            <a:ext cx="3624375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39" name="直線コネクタ 38"/>
          <p:cNvCxnSpPr/>
          <p:nvPr userDrawn="1"/>
        </p:nvCxnSpPr>
        <p:spPr>
          <a:xfrm>
            <a:off x="39796" y="8952104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257202" y="1161143"/>
            <a:ext cx="9477831" cy="124255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28" name="涙形 27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涙形 36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7156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75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175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925"/>
                            </p:stCondLst>
                            <p:childTnLst>
                              <p:par>
                                <p:cTn id="54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925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675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425"/>
                            </p:stCondLst>
                            <p:childTnLst>
                              <p:par>
                                <p:cTn id="8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22" grpId="0" animBg="1"/>
      <p:bldP spid="22" grpId="1" animBg="1"/>
      <p:bldP spid="1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8" grpId="1" animBg="1"/>
      <p:bldP spid="19" grpId="0" animBg="1"/>
      <p:bldP spid="19" grpId="1" animBg="1"/>
      <p:bldP spid="21" grpId="0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8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001756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図プレースホルダー 9"/>
          <p:cNvSpPr>
            <a:spLocks noGrp="1"/>
          </p:cNvSpPr>
          <p:nvPr>
            <p:ph type="pic" sz="quarter" idx="10" hasCustomPrompt="1"/>
          </p:nvPr>
        </p:nvSpPr>
        <p:spPr>
          <a:xfrm>
            <a:off x="696006" y="0"/>
            <a:ext cx="7229475" cy="102870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54" y="174171"/>
            <a:ext cx="8679545" cy="397691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10000"/>
              </a:lnSpc>
              <a:spcBef>
                <a:spcPts val="0"/>
              </a:spcBef>
              <a:defRPr sz="120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982855" y="3918859"/>
            <a:ext cx="8708574" cy="95068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68342" y="5298094"/>
            <a:ext cx="8737601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>
              <a:lnSpc>
                <a:spcPct val="130000"/>
              </a:lnSpc>
              <a:buFontTx/>
              <a:buBlip>
                <a:blip r:embed="rId4"/>
              </a:buBlip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5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/>
      <p:bldP spid="11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, 3 Icons, Capti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18360000" cy="579678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図プレースホルダー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91175" cy="5542672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5619419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2654127" y="4093318"/>
            <a:ext cx="2615933" cy="261735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2818878" y="4258159"/>
            <a:ext cx="2286430" cy="228767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3" hasCustomPrompt="1"/>
          </p:nvPr>
        </p:nvSpPr>
        <p:spPr>
          <a:xfrm>
            <a:off x="3468381" y="4855131"/>
            <a:ext cx="987425" cy="98742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514215" y="7517304"/>
            <a:ext cx="4895757" cy="18939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12739" y="6879136"/>
            <a:ext cx="4898708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8" name="テキスト プレースホルダー 7"/>
          <p:cNvSpPr>
            <a:spLocks noGrp="1"/>
          </p:cNvSpPr>
          <p:nvPr>
            <p:ph type="body" sz="quarter" idx="16" hasCustomPrompt="1"/>
          </p:nvPr>
        </p:nvSpPr>
        <p:spPr>
          <a:xfrm>
            <a:off x="7838703" y="4093318"/>
            <a:ext cx="2615933" cy="2617352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8003454" y="4258159"/>
            <a:ext cx="2286430" cy="228767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652957" y="4855131"/>
            <a:ext cx="987425" cy="98742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698791" y="7517304"/>
            <a:ext cx="4895757" cy="18939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697315" y="6879136"/>
            <a:ext cx="4898708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3" name="テキスト プレースホルダー 7"/>
          <p:cNvSpPr>
            <a:spLocks noGrp="1"/>
          </p:cNvSpPr>
          <p:nvPr>
            <p:ph type="body" sz="quarter" idx="21" hasCustomPrompt="1"/>
          </p:nvPr>
        </p:nvSpPr>
        <p:spPr>
          <a:xfrm>
            <a:off x="13021115" y="4093318"/>
            <a:ext cx="2615933" cy="261735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7"/>
          <p:cNvSpPr>
            <a:spLocks noGrp="1"/>
          </p:cNvSpPr>
          <p:nvPr>
            <p:ph type="body" sz="quarter" idx="22" hasCustomPrompt="1"/>
          </p:nvPr>
        </p:nvSpPr>
        <p:spPr>
          <a:xfrm>
            <a:off x="13185866" y="4258159"/>
            <a:ext cx="2286430" cy="228767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13835369" y="4855131"/>
            <a:ext cx="987425" cy="98742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81203" y="7517304"/>
            <a:ext cx="4895757" cy="18939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1879727" y="6879136"/>
            <a:ext cx="4898708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348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1049277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01600" dist="889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6" name="直線コネクタ 105"/>
          <p:cNvCxnSpPr/>
          <p:nvPr userDrawn="1"/>
        </p:nvCxnSpPr>
        <p:spPr>
          <a:xfrm>
            <a:off x="10325687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72410" y="2501896"/>
            <a:ext cx="7266248" cy="568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0000"/>
              </a:lnSpc>
              <a:spcBef>
                <a:spcPts val="0"/>
              </a:spcBef>
              <a:defRPr sz="120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grpSp>
        <p:nvGrpSpPr>
          <p:cNvPr id="50" name="グループ化 49"/>
          <p:cNvGrpSpPr/>
          <p:nvPr userDrawn="1"/>
        </p:nvGrpSpPr>
        <p:grpSpPr>
          <a:xfrm>
            <a:off x="8596454" y="859719"/>
            <a:ext cx="2002861" cy="1003665"/>
            <a:chOff x="7280704" y="761243"/>
            <a:chExt cx="2002861" cy="1003665"/>
          </a:xfrm>
        </p:grpSpPr>
        <p:sp>
          <p:nvSpPr>
            <p:cNvPr id="12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/>
          <p:cNvGrpSpPr/>
          <p:nvPr userDrawn="1"/>
        </p:nvGrpSpPr>
        <p:grpSpPr>
          <a:xfrm>
            <a:off x="8596454" y="2364945"/>
            <a:ext cx="2002861" cy="1003665"/>
            <a:chOff x="7280704" y="2081261"/>
            <a:chExt cx="2002861" cy="1003665"/>
          </a:xfrm>
        </p:grpSpPr>
        <p:sp>
          <p:nvSpPr>
            <p:cNvPr id="43" name="二等辺三角形 10"/>
            <p:cNvSpPr/>
            <p:nvPr userDrawn="1"/>
          </p:nvSpPr>
          <p:spPr>
            <a:xfrm rot="16200000" flipH="1">
              <a:off x="7831989" y="1633753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14"/>
            <p:cNvSpPr/>
            <p:nvPr userDrawn="1"/>
          </p:nvSpPr>
          <p:spPr>
            <a:xfrm>
              <a:off x="9105787" y="2081261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5" name="直線コネクタ 44"/>
            <p:cNvCxnSpPr/>
            <p:nvPr/>
          </p:nvCxnSpPr>
          <p:spPr>
            <a:xfrm flipH="1">
              <a:off x="7815410" y="2294133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 flipH="1">
              <a:off x="7815410" y="2957708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 flipH="1">
              <a:off x="7468699" y="2294133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flipH="1" flipV="1">
              <a:off x="7468699" y="2633859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/>
            <p:cNvSpPr/>
            <p:nvPr userDrawn="1"/>
          </p:nvSpPr>
          <p:spPr>
            <a:xfrm>
              <a:off x="8227083" y="2185037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2" name="グループ化 51"/>
          <p:cNvGrpSpPr/>
          <p:nvPr userDrawn="1"/>
        </p:nvGrpSpPr>
        <p:grpSpPr>
          <a:xfrm>
            <a:off x="8596454" y="3870171"/>
            <a:ext cx="2002861" cy="1003665"/>
            <a:chOff x="7280704" y="761243"/>
            <a:chExt cx="2002861" cy="1003665"/>
          </a:xfrm>
        </p:grpSpPr>
        <p:sp>
          <p:nvSpPr>
            <p:cNvPr id="53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5" name="直線コネクタ 54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正方形/長方形 58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0" name="グループ化 59"/>
          <p:cNvGrpSpPr/>
          <p:nvPr userDrawn="1"/>
        </p:nvGrpSpPr>
        <p:grpSpPr>
          <a:xfrm>
            <a:off x="8596454" y="5375397"/>
            <a:ext cx="2002861" cy="1003665"/>
            <a:chOff x="7280704" y="2081261"/>
            <a:chExt cx="2002861" cy="1003665"/>
          </a:xfrm>
        </p:grpSpPr>
        <p:sp>
          <p:nvSpPr>
            <p:cNvPr id="61" name="二等辺三角形 10"/>
            <p:cNvSpPr/>
            <p:nvPr userDrawn="1"/>
          </p:nvSpPr>
          <p:spPr>
            <a:xfrm rot="16200000" flipH="1">
              <a:off x="7831989" y="1633753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円/楕円 14"/>
            <p:cNvSpPr/>
            <p:nvPr userDrawn="1"/>
          </p:nvSpPr>
          <p:spPr>
            <a:xfrm>
              <a:off x="9105787" y="2081261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 flipH="1">
              <a:off x="7815410" y="2294133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/>
            <p:cNvCxnSpPr/>
            <p:nvPr/>
          </p:nvCxnSpPr>
          <p:spPr>
            <a:xfrm flipH="1">
              <a:off x="7815410" y="2957708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/>
            <p:cNvCxnSpPr/>
            <p:nvPr/>
          </p:nvCxnSpPr>
          <p:spPr>
            <a:xfrm flipH="1">
              <a:off x="7468699" y="2294133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/>
            <p:cNvCxnSpPr/>
            <p:nvPr/>
          </p:nvCxnSpPr>
          <p:spPr>
            <a:xfrm flipH="1" flipV="1">
              <a:off x="7468699" y="2633859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正方形/長方形 66"/>
            <p:cNvSpPr/>
            <p:nvPr userDrawn="1"/>
          </p:nvSpPr>
          <p:spPr>
            <a:xfrm>
              <a:off x="8227083" y="2185037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8" name="グループ化 67"/>
          <p:cNvGrpSpPr/>
          <p:nvPr userDrawn="1"/>
        </p:nvGrpSpPr>
        <p:grpSpPr>
          <a:xfrm>
            <a:off x="8596454" y="6880623"/>
            <a:ext cx="2002861" cy="1003665"/>
            <a:chOff x="7280704" y="761243"/>
            <a:chExt cx="2002861" cy="1003665"/>
          </a:xfrm>
        </p:grpSpPr>
        <p:sp>
          <p:nvSpPr>
            <p:cNvPr id="69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1" name="直線コネクタ 70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正方形/長方形 74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6" name="グループ化 75"/>
          <p:cNvGrpSpPr/>
          <p:nvPr userDrawn="1"/>
        </p:nvGrpSpPr>
        <p:grpSpPr>
          <a:xfrm>
            <a:off x="8596454" y="8385848"/>
            <a:ext cx="2002861" cy="1003665"/>
            <a:chOff x="7280704" y="2081261"/>
            <a:chExt cx="2002861" cy="1003665"/>
          </a:xfrm>
        </p:grpSpPr>
        <p:sp>
          <p:nvSpPr>
            <p:cNvPr id="77" name="二等辺三角形 10"/>
            <p:cNvSpPr/>
            <p:nvPr userDrawn="1"/>
          </p:nvSpPr>
          <p:spPr>
            <a:xfrm rot="16200000" flipH="1">
              <a:off x="7831989" y="1633753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14"/>
            <p:cNvSpPr/>
            <p:nvPr userDrawn="1"/>
          </p:nvSpPr>
          <p:spPr>
            <a:xfrm>
              <a:off x="9105787" y="2081261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直線コネクタ 78"/>
            <p:cNvCxnSpPr/>
            <p:nvPr/>
          </p:nvCxnSpPr>
          <p:spPr>
            <a:xfrm flipH="1">
              <a:off x="7815410" y="2294133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 flipH="1">
              <a:off x="7815410" y="2957708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 flipH="1">
              <a:off x="7468699" y="2294133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H="1" flipV="1">
              <a:off x="7468699" y="2633859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正方形/長方形 82"/>
            <p:cNvSpPr/>
            <p:nvPr userDrawn="1"/>
          </p:nvSpPr>
          <p:spPr>
            <a:xfrm>
              <a:off x="8227083" y="2185037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957804" y="1072591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57804" y="2576815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957804" y="4081039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57804" y="5585263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957804" y="7089487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8957804" y="8593712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4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69655" y="928570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9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669655" y="7644803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669655" y="6950218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97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669655" y="6138921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669655" y="3939394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9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669655" y="1621275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0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0669655" y="5444806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101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0669655" y="3127157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2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0669655" y="2433982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103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0669655" y="4633039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4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10669655" y="8455632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105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0669655" y="9150685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97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75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75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75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75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75"/>
                            </p:stCondLst>
                            <p:childTnLst>
                              <p:par>
                                <p:cTn id="4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75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75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75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75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75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75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75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75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75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75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75"/>
                            </p:stCondLst>
                            <p:childTnLst>
                              <p:par>
                                <p:cTn id="10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75"/>
                            </p:stCondLst>
                            <p:childTnLst>
                              <p:par>
                                <p:cTn id="1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575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/>
      <p:bldP spid="8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76181" y="3210976"/>
            <a:ext cx="10263906" cy="233933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305656" y="5170488"/>
            <a:ext cx="3708000" cy="864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anchor="t">
            <a:normAutofit/>
          </a:bodyPr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216724" y="5509706"/>
            <a:ext cx="9695838" cy="153820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5" name="涙形 1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820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cons, Caption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 rot="16200000">
            <a:off x="-11554" y="4053483"/>
            <a:ext cx="5416552" cy="2434156"/>
            <a:chOff x="7280704" y="865019"/>
            <a:chExt cx="2002458" cy="899889"/>
          </a:xfrm>
        </p:grpSpPr>
        <p:sp>
          <p:nvSpPr>
            <p:cNvPr id="6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" name="直線コネクタ 7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/>
          <p:cNvGrpSpPr/>
          <p:nvPr userDrawn="1"/>
        </p:nvGrpSpPr>
        <p:grpSpPr>
          <a:xfrm rot="16200000">
            <a:off x="3212878" y="4053483"/>
            <a:ext cx="5416552" cy="2434156"/>
            <a:chOff x="7280704" y="865019"/>
            <a:chExt cx="2002458" cy="899889"/>
          </a:xfrm>
        </p:grpSpPr>
        <p:sp>
          <p:nvSpPr>
            <p:cNvPr id="24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5" name="直線コネクタ 24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正方形/長方形 28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0" name="グループ化 29"/>
          <p:cNvGrpSpPr/>
          <p:nvPr userDrawn="1"/>
        </p:nvGrpSpPr>
        <p:grpSpPr>
          <a:xfrm rot="16200000">
            <a:off x="6437310" y="4053482"/>
            <a:ext cx="5416552" cy="2434156"/>
            <a:chOff x="7280704" y="865019"/>
            <a:chExt cx="2002458" cy="899889"/>
          </a:xfrm>
        </p:grpSpPr>
        <p:sp>
          <p:nvSpPr>
            <p:cNvPr id="31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正方形/長方形 35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 rot="16200000">
            <a:off x="9661743" y="4053483"/>
            <a:ext cx="5416552" cy="2434156"/>
            <a:chOff x="7280704" y="865019"/>
            <a:chExt cx="2002458" cy="899889"/>
          </a:xfrm>
        </p:grpSpPr>
        <p:sp>
          <p:nvSpPr>
            <p:cNvPr id="38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42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 rot="16200000">
            <a:off x="12886176" y="4053483"/>
            <a:ext cx="5416552" cy="2434156"/>
            <a:chOff x="7280704" y="865019"/>
            <a:chExt cx="2002458" cy="899889"/>
          </a:xfrm>
        </p:grpSpPr>
        <p:sp>
          <p:nvSpPr>
            <p:cNvPr id="45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6" name="直線コネクタ 45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49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正方形/長方形 21"/>
          <p:cNvSpPr/>
          <p:nvPr userDrawn="1"/>
        </p:nvSpPr>
        <p:spPr>
          <a:xfrm>
            <a:off x="-42205" y="-42204"/>
            <a:ext cx="18374067" cy="5598941"/>
          </a:xfrm>
          <a:custGeom>
            <a:avLst/>
            <a:gdLst>
              <a:gd name="connsiteX0" fmla="*/ 0 w 18360000"/>
              <a:gd name="connsiteY0" fmla="*/ 0 h 4431323"/>
              <a:gd name="connsiteX1" fmla="*/ 18360000 w 18360000"/>
              <a:gd name="connsiteY1" fmla="*/ 0 h 4431323"/>
              <a:gd name="connsiteX2" fmla="*/ 18360000 w 18360000"/>
              <a:gd name="connsiteY2" fmla="*/ 4431323 h 4431323"/>
              <a:gd name="connsiteX3" fmla="*/ 0 w 18360000"/>
              <a:gd name="connsiteY3" fmla="*/ 4431323 h 4431323"/>
              <a:gd name="connsiteX4" fmla="*/ 0 w 18360000"/>
              <a:gd name="connsiteY4" fmla="*/ 0 h 4431323"/>
              <a:gd name="connsiteX0" fmla="*/ 14067 w 18374067"/>
              <a:gd name="connsiteY0" fmla="*/ 0 h 5598941"/>
              <a:gd name="connsiteX1" fmla="*/ 18374067 w 18374067"/>
              <a:gd name="connsiteY1" fmla="*/ 0 h 5598941"/>
              <a:gd name="connsiteX2" fmla="*/ 18374067 w 18374067"/>
              <a:gd name="connsiteY2" fmla="*/ 4431323 h 5598941"/>
              <a:gd name="connsiteX3" fmla="*/ 0 w 18374067"/>
              <a:gd name="connsiteY3" fmla="*/ 5598941 h 5598941"/>
              <a:gd name="connsiteX4" fmla="*/ 14067 w 18374067"/>
              <a:gd name="connsiteY4" fmla="*/ 0 h 559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4067" h="5598941">
                <a:moveTo>
                  <a:pt x="14067" y="0"/>
                </a:moveTo>
                <a:lnTo>
                  <a:pt x="18374067" y="0"/>
                </a:lnTo>
                <a:lnTo>
                  <a:pt x="18374067" y="4431323"/>
                </a:lnTo>
                <a:lnTo>
                  <a:pt x="0" y="5598941"/>
                </a:lnTo>
                <a:lnTo>
                  <a:pt x="14067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52" name="直線コネクタ 51"/>
          <p:cNvCxnSpPr/>
          <p:nvPr userDrawn="1"/>
        </p:nvCxnSpPr>
        <p:spPr>
          <a:xfrm flipV="1">
            <a:off x="0" y="4258461"/>
            <a:ext cx="18291175" cy="1143533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59653" y="575589"/>
            <a:ext cx="7351405" cy="397339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8000"/>
              </a:lnSpc>
              <a:spcBef>
                <a:spcPts val="0"/>
              </a:spcBef>
              <a:defRPr sz="96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56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2273658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7" name="図プレースホルダー 28"/>
          <p:cNvSpPr>
            <a:spLocks noGrp="1"/>
          </p:cNvSpPr>
          <p:nvPr>
            <p:ph type="pic" sz="quarter" idx="23" hasCustomPrompt="1"/>
          </p:nvPr>
        </p:nvSpPr>
        <p:spPr>
          <a:xfrm>
            <a:off x="5498090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8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8722522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9" name="図プレースホルダー 28"/>
          <p:cNvSpPr>
            <a:spLocks noGrp="1"/>
          </p:cNvSpPr>
          <p:nvPr>
            <p:ph type="pic" sz="quarter" idx="25" hasCustomPrompt="1"/>
          </p:nvPr>
        </p:nvSpPr>
        <p:spPr>
          <a:xfrm>
            <a:off x="11946955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0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15171388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80620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4307663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534706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761749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3988792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6" name="正方形/長方形 65"/>
          <p:cNvSpPr/>
          <p:nvPr userDrawn="1"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6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68" name="直線コネクタ 67"/>
          <p:cNvCxnSpPr/>
          <p:nvPr userDrawn="1"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412480" y="1284809"/>
            <a:ext cx="8651632" cy="21859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70" name="グループ化 69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71" name="涙形 7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涙形 7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409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150"/>
                            </p:stCondLst>
                            <p:childTnLst>
                              <p:par>
                                <p:cTn id="6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650"/>
                            </p:stCondLst>
                            <p:childTnLst>
                              <p:par>
                                <p:cTn id="7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50"/>
                            </p:stCondLst>
                            <p:childTnLst>
                              <p:par>
                                <p:cTn id="8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650"/>
                            </p:stCondLst>
                            <p:childTnLst>
                              <p:par>
                                <p:cTn id="9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150"/>
                            </p:stCondLst>
                            <p:childTnLst>
                              <p:par>
                                <p:cTn id="10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  <p:bldP spid="57" grpId="0"/>
      <p:bldP spid="58" grpId="0"/>
      <p:bldP spid="59" grpId="0"/>
      <p:bldP spid="60" grpId="0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6" grpId="1" animBg="1"/>
      <p:bldP spid="67" grpId="0"/>
      <p:bldP spid="6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3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9174617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63500" dist="508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6" name="直線コネクタ 105"/>
          <p:cNvCxnSpPr/>
          <p:nvPr userDrawn="1"/>
        </p:nvCxnSpPr>
        <p:spPr>
          <a:xfrm>
            <a:off x="8975189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86265" y="2383108"/>
            <a:ext cx="7752393" cy="568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7200"/>
              </a:lnSpc>
              <a:spcBef>
                <a:spcPts val="0"/>
              </a:spcBef>
              <a:defRPr sz="72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10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369082" y="2027507"/>
            <a:ext cx="7543479" cy="62319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431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/>
      <p:bldP spid="10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二等辺三角形 10"/>
          <p:cNvSpPr/>
          <p:nvPr userDrawn="1"/>
        </p:nvSpPr>
        <p:spPr>
          <a:xfrm rot="5400000">
            <a:off x="5633540" y="45611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3478246" y="2851166"/>
            <a:ext cx="5128897" cy="663576"/>
            <a:chOff x="2539364" y="3126253"/>
            <a:chExt cx="5128897" cy="663576"/>
          </a:xfrm>
        </p:grpSpPr>
        <p:cxnSp>
          <p:nvCxnSpPr>
            <p:cNvPr id="9" name="直線コネクタ 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図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9" y="2329559"/>
            <a:ext cx="482540" cy="1722666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478245" y="285116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15851" y="285253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466274" y="364083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二等辺三角形 10"/>
          <p:cNvSpPr/>
          <p:nvPr userDrawn="1"/>
        </p:nvSpPr>
        <p:spPr>
          <a:xfrm rot="5400000">
            <a:off x="5633540" y="266729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478246" y="5062346"/>
            <a:ext cx="5128897" cy="663576"/>
            <a:chOff x="2539364" y="3126253"/>
            <a:chExt cx="5128897" cy="663576"/>
          </a:xfrm>
        </p:grpSpPr>
        <p:cxnSp>
          <p:nvCxnSpPr>
            <p:cNvPr id="19" name="直線コネクタ 1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9" y="4540739"/>
            <a:ext cx="482540" cy="1722666"/>
          </a:xfrm>
          <a:prstGeom prst="rect">
            <a:avLst/>
          </a:prstGeom>
        </p:spPr>
      </p:pic>
      <p:sp>
        <p:nvSpPr>
          <p:cNvPr id="2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478245" y="506234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15851" y="506371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3466274" y="585201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7" name="二等辺三角形 10"/>
          <p:cNvSpPr/>
          <p:nvPr userDrawn="1"/>
        </p:nvSpPr>
        <p:spPr>
          <a:xfrm rot="5400000">
            <a:off x="5633540" y="487847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" name="グループ化 27"/>
          <p:cNvGrpSpPr/>
          <p:nvPr userDrawn="1"/>
        </p:nvGrpSpPr>
        <p:grpSpPr>
          <a:xfrm>
            <a:off x="3478246" y="7273526"/>
            <a:ext cx="5128897" cy="663576"/>
            <a:chOff x="2539364" y="3126253"/>
            <a:chExt cx="5128897" cy="663576"/>
          </a:xfrm>
        </p:grpSpPr>
        <p:cxnSp>
          <p:nvCxnSpPr>
            <p:cNvPr id="29" name="直線コネクタ 2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図 3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9" y="6751919"/>
            <a:ext cx="482540" cy="1722666"/>
          </a:xfrm>
          <a:prstGeom prst="rect">
            <a:avLst/>
          </a:prstGeom>
        </p:spPr>
      </p:pic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478245" y="727352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15851" y="727489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3466274" y="806319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7" name="二等辺三角形 10"/>
          <p:cNvSpPr/>
          <p:nvPr userDrawn="1"/>
        </p:nvSpPr>
        <p:spPr>
          <a:xfrm rot="5400000">
            <a:off x="13841375" y="45887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/>
          <p:cNvGrpSpPr/>
          <p:nvPr userDrawn="1"/>
        </p:nvGrpSpPr>
        <p:grpSpPr>
          <a:xfrm>
            <a:off x="11686081" y="2853924"/>
            <a:ext cx="5128897" cy="663576"/>
            <a:chOff x="2539364" y="3126253"/>
            <a:chExt cx="5128897" cy="663576"/>
          </a:xfrm>
        </p:grpSpPr>
        <p:cxnSp>
          <p:nvCxnSpPr>
            <p:cNvPr id="69" name="直線コネクタ 6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図 7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30" y="2332317"/>
            <a:ext cx="482540" cy="1722666"/>
          </a:xfrm>
          <a:prstGeom prst="rect">
            <a:avLst/>
          </a:prstGeom>
        </p:spPr>
      </p:pic>
      <p:sp>
        <p:nvSpPr>
          <p:cNvPr id="7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686080" y="285392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123686" y="285529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7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674109" y="364359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77" name="二等辺三角形 10"/>
          <p:cNvSpPr/>
          <p:nvPr userDrawn="1"/>
        </p:nvSpPr>
        <p:spPr>
          <a:xfrm rot="5400000">
            <a:off x="13841375" y="267005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8" name="グループ化 77"/>
          <p:cNvGrpSpPr/>
          <p:nvPr userDrawn="1"/>
        </p:nvGrpSpPr>
        <p:grpSpPr>
          <a:xfrm>
            <a:off x="11686081" y="5065104"/>
            <a:ext cx="5128897" cy="663576"/>
            <a:chOff x="2539364" y="3126253"/>
            <a:chExt cx="5128897" cy="663576"/>
          </a:xfrm>
        </p:grpSpPr>
        <p:cxnSp>
          <p:nvCxnSpPr>
            <p:cNvPr id="79" name="直線コネクタ 7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図 8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30" y="4543497"/>
            <a:ext cx="482540" cy="1722666"/>
          </a:xfrm>
          <a:prstGeom prst="rect">
            <a:avLst/>
          </a:prstGeom>
        </p:spPr>
      </p:pic>
      <p:sp>
        <p:nvSpPr>
          <p:cNvPr id="8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1686080" y="506510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123686" y="506647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8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1674109" y="585477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87" name="二等辺三角形 10"/>
          <p:cNvSpPr/>
          <p:nvPr userDrawn="1"/>
        </p:nvSpPr>
        <p:spPr>
          <a:xfrm rot="5400000">
            <a:off x="13841375" y="488123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8" name="グループ化 87"/>
          <p:cNvGrpSpPr/>
          <p:nvPr userDrawn="1"/>
        </p:nvGrpSpPr>
        <p:grpSpPr>
          <a:xfrm>
            <a:off x="11686081" y="7276284"/>
            <a:ext cx="5128897" cy="663576"/>
            <a:chOff x="2539364" y="3126253"/>
            <a:chExt cx="5128897" cy="663576"/>
          </a:xfrm>
        </p:grpSpPr>
        <p:cxnSp>
          <p:nvCxnSpPr>
            <p:cNvPr id="89" name="直線コネクタ 8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図 9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30" y="6754677"/>
            <a:ext cx="482540" cy="1722666"/>
          </a:xfrm>
          <a:prstGeom prst="rect">
            <a:avLst/>
          </a:prstGeom>
        </p:spPr>
      </p:pic>
      <p:sp>
        <p:nvSpPr>
          <p:cNvPr id="9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686080" y="727628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123686" y="727765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674109" y="806595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58900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8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animBg="1"/>
      <p:bldP spid="9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9174617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63500" dist="508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6" name="直線コネクタ 105"/>
          <p:cNvCxnSpPr/>
          <p:nvPr userDrawn="1"/>
        </p:nvCxnSpPr>
        <p:spPr>
          <a:xfrm>
            <a:off x="8975189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5" name="図プレースホルダー 4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8867775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9361717" y="1915886"/>
            <a:ext cx="8166309" cy="3254602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8800"/>
              </a:lnSpc>
              <a:defRPr baseline="0"/>
            </a:lvl1pPr>
          </a:lstStyle>
          <a:p>
            <a:r>
              <a:rPr kumimoji="1" lang="en-US" altLang="ja-JP" dirty="0" smtClean="0"/>
              <a:t>SLIDE TITLE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GOES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361718" y="5315867"/>
            <a:ext cx="8166308" cy="336367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9468531" y="5085094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633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7" grpId="0"/>
      <p:bldP spid="5" grpId="0"/>
      <p:bldP spid="12" grpId="0"/>
      <p:bldP spid="1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直線コネクタ 105"/>
          <p:cNvCxnSpPr/>
          <p:nvPr userDrawn="1"/>
        </p:nvCxnSpPr>
        <p:spPr>
          <a:xfrm>
            <a:off x="8975189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10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955428" y="3354113"/>
            <a:ext cx="7543479" cy="62319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直角三角形 15"/>
          <p:cNvSpPr/>
          <p:nvPr userDrawn="1"/>
        </p:nvSpPr>
        <p:spPr>
          <a:xfrm rot="10800000" flipH="1">
            <a:off x="-14514" y="-37458"/>
            <a:ext cx="10815525" cy="10368000"/>
          </a:xfrm>
          <a:custGeom>
            <a:avLst/>
            <a:gdLst/>
            <a:ahLst/>
            <a:cxnLst/>
            <a:rect l="l" t="t" r="r" b="b"/>
            <a:pathLst>
              <a:path w="10815525" h="10287000">
                <a:moveTo>
                  <a:pt x="7475651" y="0"/>
                </a:moveTo>
                <a:lnTo>
                  <a:pt x="0" y="0"/>
                </a:lnTo>
                <a:lnTo>
                  <a:pt x="0" y="10287000"/>
                </a:lnTo>
                <a:lnTo>
                  <a:pt x="7475651" y="10287000"/>
                </a:lnTo>
                <a:lnTo>
                  <a:pt x="10815525" y="102870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 userDrawn="1"/>
        </p:nvCxnSpPr>
        <p:spPr>
          <a:xfrm flipH="1">
            <a:off x="7298790" y="0"/>
            <a:ext cx="3311153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771" y="638715"/>
            <a:ext cx="7402286" cy="568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7200"/>
              </a:lnSpc>
              <a:spcBef>
                <a:spcPts val="0"/>
              </a:spcBef>
              <a:defRPr sz="72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876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10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4" grpId="0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544457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6"/>
          <p:cNvSpPr>
            <a:spLocks noGrp="1"/>
          </p:cNvSpPr>
          <p:nvPr>
            <p:ph type="pic" sz="quarter" idx="11" hasCustomPrompt="1"/>
          </p:nvPr>
        </p:nvSpPr>
        <p:spPr>
          <a:xfrm>
            <a:off x="11422743" y="0"/>
            <a:ext cx="6868432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9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5170488"/>
            <a:ext cx="7663544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6"/>
          <p:cNvSpPr>
            <a:spLocks noGrp="1"/>
          </p:cNvSpPr>
          <p:nvPr>
            <p:ph type="pic" sz="quarter" idx="13" hasCustomPrompt="1"/>
          </p:nvPr>
        </p:nvSpPr>
        <p:spPr>
          <a:xfrm>
            <a:off x="7663544" y="5170488"/>
            <a:ext cx="4992914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5544457" y="0"/>
            <a:ext cx="5878286" cy="51704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2656457" y="5170488"/>
            <a:ext cx="5634717" cy="517048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689600" y="508004"/>
            <a:ext cx="5588000" cy="200297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689600" y="2510975"/>
            <a:ext cx="5588000" cy="2119086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824958" y="5856513"/>
            <a:ext cx="5297714" cy="3766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18" name="直線コネクタ 17"/>
          <p:cNvCxnSpPr/>
          <p:nvPr userDrawn="1"/>
        </p:nvCxnSpPr>
        <p:spPr>
          <a:xfrm flipH="1">
            <a:off x="5544457" y="5007428"/>
            <a:ext cx="587828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68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3" grpId="0" animBg="1"/>
      <p:bldP spid="14" grpId="0" animBg="1"/>
      <p:bldP spid="15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91175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8848579"/>
            <a:ext cx="8159262" cy="759789"/>
          </a:xfrm>
          <a:prstGeom prst="rect">
            <a:avLst/>
          </a:prstGeom>
          <a:blipFill dpi="0" rotWithShape="0">
            <a:blip r:embed="rId2">
              <a:alphaModFix amt="50000"/>
            </a:blip>
            <a:srcRect/>
            <a:tile tx="0" ty="0" sx="100000" sy="100000" flip="none" algn="tl"/>
          </a:blipFill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903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91175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22960" y="7962314"/>
            <a:ext cx="16645254" cy="759789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6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365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0"/>
          <p:cNvSpPr/>
          <p:nvPr userDrawn="1"/>
        </p:nvSpPr>
        <p:spPr>
          <a:xfrm>
            <a:off x="9637486" y="4895440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9054873" y="-29028"/>
            <a:ext cx="181429" cy="10332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8760165" y="1493887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8760165" y="3669609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8760165" y="5845331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8760165" y="8021053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11763827" y="4970343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0072914" y="5055330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/>
          <p:cNvGrpSpPr/>
          <p:nvPr userDrawn="1"/>
        </p:nvGrpSpPr>
        <p:grpSpPr>
          <a:xfrm flipH="1">
            <a:off x="9769499" y="4991832"/>
            <a:ext cx="2002861" cy="1003665"/>
            <a:chOff x="7280704" y="761243"/>
            <a:chExt cx="2002861" cy="1003665"/>
          </a:xfrm>
        </p:grpSpPr>
        <p:sp>
          <p:nvSpPr>
            <p:cNvPr id="26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8" name="直線コネクタ 27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正方形/長方形 31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792200" y="5204704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297941" y="5995497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正方形/長方形 10"/>
          <p:cNvSpPr/>
          <p:nvPr userDrawn="1"/>
        </p:nvSpPr>
        <p:spPr>
          <a:xfrm>
            <a:off x="9637486" y="543996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21"/>
          <p:cNvSpPr>
            <a:spLocks noGrp="1"/>
          </p:cNvSpPr>
          <p:nvPr>
            <p:ph type="body" sz="quarter" idx="23" hasCustomPrompt="1"/>
          </p:nvPr>
        </p:nvSpPr>
        <p:spPr>
          <a:xfrm>
            <a:off x="11763827" y="618899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37" name="正方形/長方形 36"/>
          <p:cNvSpPr/>
          <p:nvPr userDrawn="1"/>
        </p:nvSpPr>
        <p:spPr>
          <a:xfrm>
            <a:off x="10072914" y="70388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8" name="グループ化 37"/>
          <p:cNvGrpSpPr/>
          <p:nvPr userDrawn="1"/>
        </p:nvGrpSpPr>
        <p:grpSpPr>
          <a:xfrm flipH="1">
            <a:off x="9769499" y="640388"/>
            <a:ext cx="2002861" cy="1003665"/>
            <a:chOff x="7280704" y="761243"/>
            <a:chExt cx="2002861" cy="1003665"/>
          </a:xfrm>
        </p:grpSpPr>
        <p:sp>
          <p:nvSpPr>
            <p:cNvPr id="39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1" name="直線コネクタ 40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正方形/長方形 44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9792200" y="85326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97941" y="164405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8" name="正方形/長方形 10"/>
          <p:cNvSpPr/>
          <p:nvPr userDrawn="1"/>
        </p:nvSpPr>
        <p:spPr>
          <a:xfrm flipH="1">
            <a:off x="1345759" y="2689425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プレースホルダー 21"/>
          <p:cNvSpPr>
            <a:spLocks noGrp="1"/>
          </p:cNvSpPr>
          <p:nvPr>
            <p:ph type="body" sz="quarter" idx="26" hasCustomPrompt="1"/>
          </p:nvPr>
        </p:nvSpPr>
        <p:spPr>
          <a:xfrm>
            <a:off x="1786641" y="2778842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50" name="正方形/長方形 49"/>
          <p:cNvSpPr/>
          <p:nvPr userDrawn="1"/>
        </p:nvSpPr>
        <p:spPr>
          <a:xfrm>
            <a:off x="1529443" y="2863829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1" name="グループ化 50"/>
          <p:cNvGrpSpPr/>
          <p:nvPr userDrawn="1"/>
        </p:nvGrpSpPr>
        <p:grpSpPr>
          <a:xfrm>
            <a:off x="6612642" y="2800331"/>
            <a:ext cx="2002861" cy="1003665"/>
            <a:chOff x="7280704" y="761243"/>
            <a:chExt cx="2002861" cy="1003665"/>
          </a:xfrm>
        </p:grpSpPr>
        <p:sp>
          <p:nvSpPr>
            <p:cNvPr id="52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4" name="直線コネクタ 53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正方形/長方形 57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969165" y="3013203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741770" y="3803996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1" name="正方形/長方形 10"/>
          <p:cNvSpPr/>
          <p:nvPr userDrawn="1"/>
        </p:nvSpPr>
        <p:spPr>
          <a:xfrm flipH="1">
            <a:off x="1349299" y="7071162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プレースホルダー 21"/>
          <p:cNvSpPr>
            <a:spLocks noGrp="1"/>
          </p:cNvSpPr>
          <p:nvPr>
            <p:ph type="body" sz="quarter" idx="29" hasCustomPrompt="1"/>
          </p:nvPr>
        </p:nvSpPr>
        <p:spPr>
          <a:xfrm>
            <a:off x="1790181" y="7160579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63" name="正方形/長方形 62"/>
          <p:cNvSpPr/>
          <p:nvPr userDrawn="1"/>
        </p:nvSpPr>
        <p:spPr>
          <a:xfrm>
            <a:off x="1532983" y="724556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4" name="グループ化 63"/>
          <p:cNvGrpSpPr/>
          <p:nvPr userDrawn="1"/>
        </p:nvGrpSpPr>
        <p:grpSpPr>
          <a:xfrm>
            <a:off x="6616182" y="7182068"/>
            <a:ext cx="2002861" cy="1003665"/>
            <a:chOff x="7280704" y="761243"/>
            <a:chExt cx="2002861" cy="1003665"/>
          </a:xfrm>
        </p:grpSpPr>
        <p:sp>
          <p:nvSpPr>
            <p:cNvPr id="65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7" name="直線コネクタ 66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正方形/長方形 70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2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6972705" y="739494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73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745310" y="818573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7045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250"/>
                            </p:stCondLst>
                            <p:childTnLst>
                              <p:par>
                                <p:cTn id="7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4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animBg="1"/>
      <p:bldP spid="6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animBg="1"/>
      <p:bldP spid="7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8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001756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194310" y="961964"/>
            <a:ext cx="9468090" cy="397691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88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74524" y="5298094"/>
            <a:ext cx="9531420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>
              <a:lnSpc>
                <a:spcPct val="130000"/>
              </a:lnSpc>
              <a:buFontTx/>
              <a:buBlip>
                <a:blip r:embed="rId4"/>
              </a:buBlip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67" y="767381"/>
            <a:ext cx="4144801" cy="8468751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2901980" y="1851143"/>
            <a:ext cx="3559175" cy="63293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142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25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8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001756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723644" y="961964"/>
            <a:ext cx="7593685" cy="397691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88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720774" y="5298094"/>
            <a:ext cx="7644479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>
              <a:lnSpc>
                <a:spcPct val="130000"/>
              </a:lnSpc>
              <a:buFontTx/>
              <a:buBlip>
                <a:blip r:embed="rId4"/>
              </a:buBlip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94" y="961964"/>
            <a:ext cx="5876715" cy="8355707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89" y="4118967"/>
            <a:ext cx="2544365" cy="5198704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1167838" y="4797663"/>
            <a:ext cx="2184867" cy="384131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3765140" y="1737549"/>
            <a:ext cx="5101223" cy="680453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955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25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9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9"/>
            <a:ext cx="18360000" cy="7518399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7324041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74524" y="7590971"/>
            <a:ext cx="9776378" cy="16401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67" y="767381"/>
            <a:ext cx="4144801" cy="8468751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2901980" y="1851143"/>
            <a:ext cx="3559175" cy="63293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7158226" y="1311728"/>
            <a:ext cx="767673" cy="76767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069942" y="2002528"/>
            <a:ext cx="8880959" cy="9583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069942" y="1369785"/>
            <a:ext cx="8880960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1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7158226" y="3124085"/>
            <a:ext cx="767673" cy="76767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069942" y="3814885"/>
            <a:ext cx="8880959" cy="9583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8069942" y="3182142"/>
            <a:ext cx="8880960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図プレースホルダー 28"/>
          <p:cNvSpPr>
            <a:spLocks noGrp="1"/>
          </p:cNvSpPr>
          <p:nvPr>
            <p:ph type="pic" sz="quarter" idx="27" hasCustomPrompt="1"/>
          </p:nvPr>
        </p:nvSpPr>
        <p:spPr>
          <a:xfrm>
            <a:off x="7158226" y="4936442"/>
            <a:ext cx="767673" cy="76767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069942" y="5627242"/>
            <a:ext cx="8880959" cy="9583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069942" y="4994499"/>
            <a:ext cx="8880960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239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9" grpId="0"/>
      <p:bldP spid="10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4" grpId="0"/>
      <p:bldP spid="2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5131136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311252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438228" y="1859612"/>
            <a:ext cx="6991643" cy="316634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51725" y="5438774"/>
            <a:ext cx="6969799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99" y="1772528"/>
            <a:ext cx="8991826" cy="7284159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1430777" y="2096087"/>
            <a:ext cx="8304066" cy="455793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5" name="涙形 1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654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25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7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二等辺三角形 10"/>
          <p:cNvSpPr/>
          <p:nvPr userDrawn="1"/>
        </p:nvSpPr>
        <p:spPr>
          <a:xfrm rot="5400000">
            <a:off x="5633540" y="135103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3478246" y="3746086"/>
            <a:ext cx="5128897" cy="663576"/>
            <a:chOff x="2539364" y="3126253"/>
            <a:chExt cx="5128897" cy="663576"/>
          </a:xfrm>
        </p:grpSpPr>
        <p:cxnSp>
          <p:nvCxnSpPr>
            <p:cNvPr id="9" name="直線コネクタ 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図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85" y="3224479"/>
            <a:ext cx="482540" cy="1722666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478245" y="374608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15851" y="374745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466274" y="453575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二等辺三角形 10"/>
          <p:cNvSpPr/>
          <p:nvPr userDrawn="1"/>
        </p:nvSpPr>
        <p:spPr>
          <a:xfrm rot="5400000">
            <a:off x="5633540" y="392506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478246" y="6320116"/>
            <a:ext cx="5128897" cy="663576"/>
            <a:chOff x="2539364" y="3126253"/>
            <a:chExt cx="5128897" cy="663576"/>
          </a:xfrm>
        </p:grpSpPr>
        <p:cxnSp>
          <p:nvCxnSpPr>
            <p:cNvPr id="19" name="直線コネクタ 1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85" y="5798509"/>
            <a:ext cx="482540" cy="1722666"/>
          </a:xfrm>
          <a:prstGeom prst="rect">
            <a:avLst/>
          </a:prstGeom>
        </p:spPr>
      </p:pic>
      <p:sp>
        <p:nvSpPr>
          <p:cNvPr id="2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478245" y="632011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15851" y="632148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3466274" y="710978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7" name="二等辺三角形 10"/>
          <p:cNvSpPr/>
          <p:nvPr userDrawn="1"/>
        </p:nvSpPr>
        <p:spPr>
          <a:xfrm rot="5400000">
            <a:off x="13841375" y="135379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/>
          <p:cNvGrpSpPr/>
          <p:nvPr userDrawn="1"/>
        </p:nvGrpSpPr>
        <p:grpSpPr>
          <a:xfrm>
            <a:off x="11686081" y="3748844"/>
            <a:ext cx="5128897" cy="663576"/>
            <a:chOff x="2539364" y="3126253"/>
            <a:chExt cx="5128897" cy="663576"/>
          </a:xfrm>
        </p:grpSpPr>
        <p:cxnSp>
          <p:nvCxnSpPr>
            <p:cNvPr id="69" name="直線コネクタ 6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図 7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020" y="3227237"/>
            <a:ext cx="482540" cy="1722666"/>
          </a:xfrm>
          <a:prstGeom prst="rect">
            <a:avLst/>
          </a:prstGeom>
        </p:spPr>
      </p:pic>
      <p:sp>
        <p:nvSpPr>
          <p:cNvPr id="7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686080" y="374884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123686" y="375021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7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674109" y="453851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77" name="二等辺三角形 10"/>
          <p:cNvSpPr/>
          <p:nvPr userDrawn="1"/>
        </p:nvSpPr>
        <p:spPr>
          <a:xfrm rot="5400000">
            <a:off x="13841375" y="392782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8" name="グループ化 77"/>
          <p:cNvGrpSpPr/>
          <p:nvPr userDrawn="1"/>
        </p:nvGrpSpPr>
        <p:grpSpPr>
          <a:xfrm>
            <a:off x="11686081" y="6322874"/>
            <a:ext cx="5128897" cy="663576"/>
            <a:chOff x="2539364" y="3126253"/>
            <a:chExt cx="5128897" cy="663576"/>
          </a:xfrm>
        </p:grpSpPr>
        <p:cxnSp>
          <p:nvCxnSpPr>
            <p:cNvPr id="79" name="直線コネクタ 7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図 8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020" y="5801267"/>
            <a:ext cx="482540" cy="1722666"/>
          </a:xfrm>
          <a:prstGeom prst="rect">
            <a:avLst/>
          </a:prstGeom>
        </p:spPr>
      </p:pic>
      <p:sp>
        <p:nvSpPr>
          <p:cNvPr id="8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1686080" y="632287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123686" y="632424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8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1674109" y="711254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21395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8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方形/長方形 43"/>
          <p:cNvSpPr/>
          <p:nvPr userDrawn="1"/>
        </p:nvSpPr>
        <p:spPr>
          <a:xfrm>
            <a:off x="-29029" y="-29028"/>
            <a:ext cx="4340513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0" name="涙形 9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13" name="二等辺三角形 10"/>
          <p:cNvSpPr/>
          <p:nvPr userDrawn="1"/>
        </p:nvSpPr>
        <p:spPr>
          <a:xfrm rot="5400000">
            <a:off x="9801448" y="-1532943"/>
            <a:ext cx="900329" cy="7791726"/>
          </a:xfrm>
          <a:custGeom>
            <a:avLst/>
            <a:gdLst/>
            <a:ahLst/>
            <a:cxnLst/>
            <a:rect l="l" t="t" r="r" b="b"/>
            <a:pathLst>
              <a:path w="900329" h="7791726">
                <a:moveTo>
                  <a:pt x="0" y="7791726"/>
                </a:moveTo>
                <a:lnTo>
                  <a:pt x="0" y="7701661"/>
                </a:lnTo>
                <a:lnTo>
                  <a:pt x="0" y="4405936"/>
                </a:lnTo>
                <a:lnTo>
                  <a:pt x="0" y="4404936"/>
                </a:lnTo>
                <a:lnTo>
                  <a:pt x="0" y="2803892"/>
                </a:lnTo>
                <a:lnTo>
                  <a:pt x="0" y="2802892"/>
                </a:lnTo>
                <a:lnTo>
                  <a:pt x="441" y="2802892"/>
                </a:lnTo>
                <a:lnTo>
                  <a:pt x="441" y="2083768"/>
                </a:lnTo>
                <a:lnTo>
                  <a:pt x="441" y="2082768"/>
                </a:lnTo>
                <a:lnTo>
                  <a:pt x="441" y="481724"/>
                </a:lnTo>
                <a:lnTo>
                  <a:pt x="441" y="480724"/>
                </a:lnTo>
                <a:lnTo>
                  <a:pt x="1375" y="480724"/>
                </a:lnTo>
                <a:lnTo>
                  <a:pt x="450385" y="0"/>
                </a:lnTo>
                <a:lnTo>
                  <a:pt x="899395" y="480724"/>
                </a:lnTo>
                <a:lnTo>
                  <a:pt x="900329" y="480724"/>
                </a:lnTo>
                <a:lnTo>
                  <a:pt x="900329" y="481724"/>
                </a:lnTo>
                <a:lnTo>
                  <a:pt x="900329" y="2082768"/>
                </a:lnTo>
                <a:lnTo>
                  <a:pt x="900329" y="2083768"/>
                </a:lnTo>
                <a:lnTo>
                  <a:pt x="900329" y="5379493"/>
                </a:lnTo>
                <a:lnTo>
                  <a:pt x="900329" y="5469558"/>
                </a:lnTo>
                <a:lnTo>
                  <a:pt x="899888" y="5469558"/>
                </a:lnTo>
                <a:lnTo>
                  <a:pt x="899888" y="7701661"/>
                </a:lnTo>
                <a:lnTo>
                  <a:pt x="899888" y="779172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6480883" y="2023415"/>
            <a:ext cx="7455472" cy="663576"/>
            <a:chOff x="212789" y="3126253"/>
            <a:chExt cx="7455472" cy="663576"/>
          </a:xfrm>
        </p:grpSpPr>
        <p:cxnSp>
          <p:nvCxnSpPr>
            <p:cNvPr id="15" name="直線コネクタ 14"/>
            <p:cNvCxnSpPr/>
            <p:nvPr/>
          </p:nvCxnSpPr>
          <p:spPr>
            <a:xfrm>
              <a:off x="212789" y="3126253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212789" y="3789829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607492" y="2023415"/>
            <a:ext cx="6982152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597582" y="2813085"/>
            <a:ext cx="10152716" cy="121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8" name="二等辺三角形 10"/>
          <p:cNvSpPr/>
          <p:nvPr userDrawn="1"/>
        </p:nvSpPr>
        <p:spPr>
          <a:xfrm rot="5400000">
            <a:off x="9801449" y="979787"/>
            <a:ext cx="900329" cy="7791726"/>
          </a:xfrm>
          <a:custGeom>
            <a:avLst/>
            <a:gdLst/>
            <a:ahLst/>
            <a:cxnLst/>
            <a:rect l="l" t="t" r="r" b="b"/>
            <a:pathLst>
              <a:path w="900329" h="7791726">
                <a:moveTo>
                  <a:pt x="0" y="7791726"/>
                </a:moveTo>
                <a:lnTo>
                  <a:pt x="0" y="7701661"/>
                </a:lnTo>
                <a:lnTo>
                  <a:pt x="0" y="4405936"/>
                </a:lnTo>
                <a:lnTo>
                  <a:pt x="0" y="4404936"/>
                </a:lnTo>
                <a:lnTo>
                  <a:pt x="0" y="2803892"/>
                </a:lnTo>
                <a:lnTo>
                  <a:pt x="0" y="2802892"/>
                </a:lnTo>
                <a:lnTo>
                  <a:pt x="441" y="2802892"/>
                </a:lnTo>
                <a:lnTo>
                  <a:pt x="441" y="2083768"/>
                </a:lnTo>
                <a:lnTo>
                  <a:pt x="441" y="2082768"/>
                </a:lnTo>
                <a:lnTo>
                  <a:pt x="441" y="481724"/>
                </a:lnTo>
                <a:lnTo>
                  <a:pt x="441" y="480724"/>
                </a:lnTo>
                <a:lnTo>
                  <a:pt x="1375" y="480724"/>
                </a:lnTo>
                <a:lnTo>
                  <a:pt x="450385" y="0"/>
                </a:lnTo>
                <a:lnTo>
                  <a:pt x="899395" y="480724"/>
                </a:lnTo>
                <a:lnTo>
                  <a:pt x="900329" y="480724"/>
                </a:lnTo>
                <a:lnTo>
                  <a:pt x="900329" y="481724"/>
                </a:lnTo>
                <a:lnTo>
                  <a:pt x="900329" y="2082768"/>
                </a:lnTo>
                <a:lnTo>
                  <a:pt x="900329" y="2083768"/>
                </a:lnTo>
                <a:lnTo>
                  <a:pt x="900329" y="5379493"/>
                </a:lnTo>
                <a:lnTo>
                  <a:pt x="900329" y="5469558"/>
                </a:lnTo>
                <a:lnTo>
                  <a:pt x="899888" y="5469558"/>
                </a:lnTo>
                <a:lnTo>
                  <a:pt x="899888" y="7701661"/>
                </a:lnTo>
                <a:lnTo>
                  <a:pt x="899888" y="7791726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6480884" y="4536145"/>
            <a:ext cx="7455472" cy="663576"/>
            <a:chOff x="212789" y="3126253"/>
            <a:chExt cx="7455472" cy="663576"/>
          </a:xfrm>
        </p:grpSpPr>
        <p:cxnSp>
          <p:nvCxnSpPr>
            <p:cNvPr id="30" name="直線コネクタ 29"/>
            <p:cNvCxnSpPr/>
            <p:nvPr/>
          </p:nvCxnSpPr>
          <p:spPr>
            <a:xfrm>
              <a:off x="212789" y="3126253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>
              <a:off x="212789" y="3789829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607493" y="4536145"/>
            <a:ext cx="6982152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597583" y="5325815"/>
            <a:ext cx="10152716" cy="121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6" name="二等辺三角形 10"/>
          <p:cNvSpPr/>
          <p:nvPr userDrawn="1"/>
        </p:nvSpPr>
        <p:spPr>
          <a:xfrm rot="5400000">
            <a:off x="9801449" y="3504595"/>
            <a:ext cx="900329" cy="7791726"/>
          </a:xfrm>
          <a:custGeom>
            <a:avLst/>
            <a:gdLst/>
            <a:ahLst/>
            <a:cxnLst/>
            <a:rect l="l" t="t" r="r" b="b"/>
            <a:pathLst>
              <a:path w="900329" h="7791726">
                <a:moveTo>
                  <a:pt x="0" y="7791726"/>
                </a:moveTo>
                <a:lnTo>
                  <a:pt x="0" y="7701661"/>
                </a:lnTo>
                <a:lnTo>
                  <a:pt x="0" y="4405936"/>
                </a:lnTo>
                <a:lnTo>
                  <a:pt x="0" y="4404936"/>
                </a:lnTo>
                <a:lnTo>
                  <a:pt x="0" y="2803892"/>
                </a:lnTo>
                <a:lnTo>
                  <a:pt x="0" y="2802892"/>
                </a:lnTo>
                <a:lnTo>
                  <a:pt x="441" y="2802892"/>
                </a:lnTo>
                <a:lnTo>
                  <a:pt x="441" y="2083768"/>
                </a:lnTo>
                <a:lnTo>
                  <a:pt x="441" y="2082768"/>
                </a:lnTo>
                <a:lnTo>
                  <a:pt x="441" y="481724"/>
                </a:lnTo>
                <a:lnTo>
                  <a:pt x="441" y="480724"/>
                </a:lnTo>
                <a:lnTo>
                  <a:pt x="1375" y="480724"/>
                </a:lnTo>
                <a:lnTo>
                  <a:pt x="450385" y="0"/>
                </a:lnTo>
                <a:lnTo>
                  <a:pt x="899395" y="480724"/>
                </a:lnTo>
                <a:lnTo>
                  <a:pt x="900329" y="480724"/>
                </a:lnTo>
                <a:lnTo>
                  <a:pt x="900329" y="481724"/>
                </a:lnTo>
                <a:lnTo>
                  <a:pt x="900329" y="2082768"/>
                </a:lnTo>
                <a:lnTo>
                  <a:pt x="900329" y="2083768"/>
                </a:lnTo>
                <a:lnTo>
                  <a:pt x="900329" y="5379493"/>
                </a:lnTo>
                <a:lnTo>
                  <a:pt x="900329" y="5469558"/>
                </a:lnTo>
                <a:lnTo>
                  <a:pt x="899888" y="5469558"/>
                </a:lnTo>
                <a:lnTo>
                  <a:pt x="899888" y="7701661"/>
                </a:lnTo>
                <a:lnTo>
                  <a:pt x="899888" y="779172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/>
          <p:cNvGrpSpPr/>
          <p:nvPr userDrawn="1"/>
        </p:nvGrpSpPr>
        <p:grpSpPr>
          <a:xfrm>
            <a:off x="6480884" y="7060953"/>
            <a:ext cx="7455472" cy="663576"/>
            <a:chOff x="212789" y="3126253"/>
            <a:chExt cx="7455472" cy="663576"/>
          </a:xfrm>
        </p:grpSpPr>
        <p:cxnSp>
          <p:nvCxnSpPr>
            <p:cNvPr id="38" name="直線コネクタ 37"/>
            <p:cNvCxnSpPr/>
            <p:nvPr/>
          </p:nvCxnSpPr>
          <p:spPr>
            <a:xfrm>
              <a:off x="212789" y="3126253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212789" y="3789829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607493" y="7060953"/>
            <a:ext cx="6982152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597583" y="7850623"/>
            <a:ext cx="10152716" cy="121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cxnSp>
        <p:nvCxnSpPr>
          <p:cNvPr id="45" name="直線コネクタ 44"/>
          <p:cNvCxnSpPr/>
          <p:nvPr userDrawn="1"/>
        </p:nvCxnSpPr>
        <p:spPr>
          <a:xfrm>
            <a:off x="4151085" y="0"/>
            <a:ext cx="0" cy="1033897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084" y="866363"/>
            <a:ext cx="4144801" cy="8468751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2531897" y="1964193"/>
            <a:ext cx="3559175" cy="63293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10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2" grpId="0"/>
      <p:bldP spid="13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4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5154972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>
            <a:off x="0" y="5316989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角丸四角形 7"/>
          <p:cNvSpPr/>
          <p:nvPr userDrawn="1"/>
        </p:nvSpPr>
        <p:spPr>
          <a:xfrm>
            <a:off x="628206" y="2067583"/>
            <a:ext cx="10360933" cy="714377"/>
          </a:xfrm>
          <a:custGeom>
            <a:avLst/>
            <a:gdLst/>
            <a:ahLst/>
            <a:cxnLst/>
            <a:rect l="l" t="t" r="r" b="b"/>
            <a:pathLst>
              <a:path w="9179608" h="714377">
                <a:moveTo>
                  <a:pt x="169868" y="0"/>
                </a:moveTo>
                <a:lnTo>
                  <a:pt x="9009740" y="0"/>
                </a:lnTo>
                <a:cubicBezTo>
                  <a:pt x="9103556" y="0"/>
                  <a:pt x="9179608" y="76052"/>
                  <a:pt x="9179608" y="169868"/>
                </a:cubicBezTo>
                <a:lnTo>
                  <a:pt x="9179608" y="714377"/>
                </a:lnTo>
                <a:lnTo>
                  <a:pt x="0" y="714377"/>
                </a:lnTo>
                <a:lnTo>
                  <a:pt x="0" y="169868"/>
                </a:lnTo>
                <a:cubicBezTo>
                  <a:pt x="0" y="76052"/>
                  <a:pt x="76052" y="0"/>
                  <a:pt x="169868" y="0"/>
                </a:cubicBez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77800" dist="88900" algn="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628207" y="2686710"/>
            <a:ext cx="10360932" cy="58801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973" y="2232734"/>
            <a:ext cx="820614" cy="267286"/>
            <a:chOff x="1266091" y="2232734"/>
            <a:chExt cx="820614" cy="267286"/>
          </a:xfr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円/楕円 9"/>
            <p:cNvSpPr/>
            <p:nvPr userDrawn="1"/>
          </p:nvSpPr>
          <p:spPr>
            <a:xfrm>
              <a:off x="1266091" y="2232734"/>
              <a:ext cx="267286" cy="267286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/>
            <p:cNvSpPr/>
            <p:nvPr userDrawn="1"/>
          </p:nvSpPr>
          <p:spPr>
            <a:xfrm>
              <a:off x="1542755" y="2232734"/>
              <a:ext cx="267286" cy="267286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/>
            <p:cNvSpPr/>
            <p:nvPr userDrawn="1"/>
          </p:nvSpPr>
          <p:spPr>
            <a:xfrm>
              <a:off x="1819419" y="2232734"/>
              <a:ext cx="267286" cy="267286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" name="グループ化 16"/>
          <p:cNvGrpSpPr/>
          <p:nvPr userDrawn="1"/>
        </p:nvGrpSpPr>
        <p:grpSpPr>
          <a:xfrm>
            <a:off x="10412105" y="2203721"/>
            <a:ext cx="432000" cy="348274"/>
            <a:chOff x="9655539" y="2203721"/>
            <a:chExt cx="432000" cy="348274"/>
          </a:xfrm>
          <a:blipFill dpi="0" rotWithShape="1">
            <a:blip r:embed="rId4"/>
            <a:srcRect/>
            <a:tile tx="0" ty="0" sx="100000" sy="100000" flip="none" algn="tl"/>
          </a:blipFill>
        </p:grpSpPr>
        <p:sp>
          <p:nvSpPr>
            <p:cNvPr id="14" name="正方形/長方形 13"/>
            <p:cNvSpPr/>
            <p:nvPr userDrawn="1"/>
          </p:nvSpPr>
          <p:spPr>
            <a:xfrm>
              <a:off x="9655539" y="2203721"/>
              <a:ext cx="432000" cy="108000"/>
            </a:xfrm>
            <a:prstGeom prst="rect">
              <a:avLst/>
            </a:prstGeom>
            <a:grpFill/>
            <a:ln>
              <a:noFill/>
            </a:ln>
            <a:effectLst>
              <a:outerShdw blurRad="88900" dist="762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 userDrawn="1"/>
          </p:nvSpPr>
          <p:spPr>
            <a:xfrm>
              <a:off x="9655539" y="2323858"/>
              <a:ext cx="432000" cy="108000"/>
            </a:xfrm>
            <a:prstGeom prst="rect">
              <a:avLst/>
            </a:prstGeom>
            <a:grpFill/>
            <a:ln>
              <a:noFill/>
            </a:ln>
            <a:effectLst>
              <a:outerShdw blurRad="88900" dist="762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 userDrawn="1"/>
          </p:nvSpPr>
          <p:spPr>
            <a:xfrm>
              <a:off x="9655539" y="2443995"/>
              <a:ext cx="432000" cy="108000"/>
            </a:xfrm>
            <a:prstGeom prst="rect">
              <a:avLst/>
            </a:prstGeom>
            <a:grpFill/>
            <a:ln>
              <a:noFill/>
            </a:ln>
            <a:effectLst>
              <a:outerShdw blurRad="88900" dist="762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64913" y="1859612"/>
            <a:ext cx="6486058" cy="316634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5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274063" y="5438774"/>
            <a:ext cx="6476567" cy="35600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21" name="涙形 2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594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75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7" grpId="0" animBg="1"/>
      <p:bldP spid="18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98867" y="3281656"/>
            <a:ext cx="16093440" cy="39769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66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4625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1046392" y="1517278"/>
            <a:ext cx="7325471" cy="732547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163127" y="1634013"/>
            <a:ext cx="7092000" cy="7092000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949920" y="2590615"/>
            <a:ext cx="8517767" cy="140788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8800"/>
              </a:lnSpc>
              <a:spcBef>
                <a:spcPts val="0"/>
              </a:spcBef>
              <a:defRPr sz="88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8949920" y="4102238"/>
            <a:ext cx="1077775" cy="107777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069898" y="4161932"/>
            <a:ext cx="7397789" cy="9583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8949921" y="6400801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636368" y="6330461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図プレースホルダー 28"/>
          <p:cNvSpPr>
            <a:spLocks noGrp="1"/>
          </p:cNvSpPr>
          <p:nvPr>
            <p:ph type="pic" sz="quarter" idx="28" hasCustomPrompt="1"/>
          </p:nvPr>
        </p:nvSpPr>
        <p:spPr>
          <a:xfrm>
            <a:off x="13305692" y="6400801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3992139" y="6330461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図プレースホルダー 28"/>
          <p:cNvSpPr>
            <a:spLocks noGrp="1"/>
          </p:cNvSpPr>
          <p:nvPr>
            <p:ph type="pic" sz="quarter" idx="30" hasCustomPrompt="1"/>
          </p:nvPr>
        </p:nvSpPr>
        <p:spPr>
          <a:xfrm>
            <a:off x="8950749" y="7365418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637196" y="7295078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図プレースホルダー 28"/>
          <p:cNvSpPr>
            <a:spLocks noGrp="1"/>
          </p:cNvSpPr>
          <p:nvPr>
            <p:ph type="pic" sz="quarter" idx="32" hasCustomPrompt="1"/>
          </p:nvPr>
        </p:nvSpPr>
        <p:spPr>
          <a:xfrm>
            <a:off x="13306520" y="7365418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3992967" y="7295078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18" name="直線コネクタ 17"/>
          <p:cNvCxnSpPr/>
          <p:nvPr userDrawn="1"/>
        </p:nvCxnSpPr>
        <p:spPr>
          <a:xfrm>
            <a:off x="8949920" y="6093816"/>
            <a:ext cx="8517767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17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5" grpId="2" animBg="1"/>
      <p:bldP spid="6" grpId="0"/>
      <p:bldP spid="7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>
        <p:tmplLst>
          <p:tmpl>
            <p:tnLst>
              <p:par>
                <p:cTn presetID="34" presetClass="emph" presetSubtype="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animMotion origin="layout" path="M 0.0 0.0 L 0.0 -0.07213" pathEditMode="relative" ptsTypes="">
                      <p:cBhvr>
                        <p:cTn dur="250" accel="500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  <p:animRot by="1500000">
                      <p:cBhvr>
                        <p:cTn dur="125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125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250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  <p:animRot by="1500000">
                      <p:cBhvr>
                        <p:cTn dur="125" fill="hold">
                          <p:stCondLst>
                            <p:cond delay="375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8" grpId="0"/>
      <p:bldP spid="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98867" y="4276581"/>
            <a:ext cx="16093440" cy="139580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88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98867" y="5247247"/>
            <a:ext cx="16093440" cy="921326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44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203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/>
          <p:cNvSpPr/>
          <p:nvPr userDrawn="1"/>
        </p:nvSpPr>
        <p:spPr>
          <a:xfrm flipH="1">
            <a:off x="7475650" y="0"/>
            <a:ext cx="10815525" cy="10287000"/>
          </a:xfrm>
          <a:custGeom>
            <a:avLst/>
            <a:gdLst/>
            <a:ahLst/>
            <a:cxnLst/>
            <a:rect l="l" t="t" r="r" b="b"/>
            <a:pathLst>
              <a:path w="10815525" h="10287000">
                <a:moveTo>
                  <a:pt x="7475651" y="0"/>
                </a:moveTo>
                <a:lnTo>
                  <a:pt x="0" y="0"/>
                </a:lnTo>
                <a:lnTo>
                  <a:pt x="0" y="10287000"/>
                </a:lnTo>
                <a:lnTo>
                  <a:pt x="7475651" y="10287000"/>
                </a:lnTo>
                <a:lnTo>
                  <a:pt x="10815525" y="102870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/>
          <p:cNvCxnSpPr/>
          <p:nvPr userDrawn="1"/>
        </p:nvCxnSpPr>
        <p:spPr>
          <a:xfrm flipV="1">
            <a:off x="7590971" y="0"/>
            <a:ext cx="335280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0504" y="253186"/>
            <a:ext cx="9738525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涙形 17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涙形 18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682625" y="3033488"/>
            <a:ext cx="6908346" cy="2801257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aseline="0">
                <a:solidFill>
                  <a:schemeClr val="tx2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96686" y="5878287"/>
            <a:ext cx="6894286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テキスト プレースホルダー 21"/>
          <p:cNvSpPr>
            <a:spLocks noGrp="1"/>
          </p:cNvSpPr>
          <p:nvPr>
            <p:ph type="body" sz="quarter" idx="13" hasCustomPrompt="1"/>
          </p:nvPr>
        </p:nvSpPr>
        <p:spPr>
          <a:xfrm>
            <a:off x="10240288" y="3026230"/>
            <a:ext cx="6908346" cy="2801257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aseline="0">
                <a:solidFill>
                  <a:schemeClr val="bg1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254349" y="5871029"/>
            <a:ext cx="6894286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042" y="1652593"/>
            <a:ext cx="9168929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425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2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9637486" y="4895440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0504" y="253186"/>
            <a:ext cx="8214525" cy="1368152"/>
          </a:xfrm>
        </p:spPr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042" y="1652593"/>
            <a:ext cx="8210987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9054873" y="-29028"/>
            <a:ext cx="181429" cy="10332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8760165" y="1493887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760165" y="3669609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760165" y="5845331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760165" y="8021053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11763827" y="4970343"/>
            <a:ext cx="4826001" cy="1092363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0072914" y="5055330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flipH="1">
            <a:off x="9769499" y="4991832"/>
            <a:ext cx="2002861" cy="1003665"/>
            <a:chOff x="7280704" y="761243"/>
            <a:chExt cx="2002861" cy="1003665"/>
          </a:xfrm>
        </p:grpSpPr>
        <p:sp>
          <p:nvSpPr>
            <p:cNvPr id="19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1" name="直線コネクタ 20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792200" y="5204704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297941" y="5995497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正方形/長方形 10"/>
          <p:cNvSpPr/>
          <p:nvPr userDrawn="1"/>
        </p:nvSpPr>
        <p:spPr>
          <a:xfrm>
            <a:off x="9637486" y="543996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21"/>
          <p:cNvSpPr>
            <a:spLocks noGrp="1"/>
          </p:cNvSpPr>
          <p:nvPr>
            <p:ph type="body" sz="quarter" idx="23" hasCustomPrompt="1"/>
          </p:nvPr>
        </p:nvSpPr>
        <p:spPr>
          <a:xfrm>
            <a:off x="11763827" y="618899"/>
            <a:ext cx="4826001" cy="1092363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0072914" y="70388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グループ化 30"/>
          <p:cNvGrpSpPr/>
          <p:nvPr userDrawn="1"/>
        </p:nvGrpSpPr>
        <p:grpSpPr>
          <a:xfrm flipH="1">
            <a:off x="9769499" y="640388"/>
            <a:ext cx="2002861" cy="1003665"/>
            <a:chOff x="7280704" y="761243"/>
            <a:chExt cx="2002861" cy="1003665"/>
          </a:xfrm>
        </p:grpSpPr>
        <p:sp>
          <p:nvSpPr>
            <p:cNvPr id="32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4" name="直線コネクタ 33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正方形/長方形 37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9792200" y="85326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97941" y="164405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1" name="正方形/長方形 10"/>
          <p:cNvSpPr/>
          <p:nvPr userDrawn="1"/>
        </p:nvSpPr>
        <p:spPr>
          <a:xfrm flipH="1">
            <a:off x="1345759" y="2689425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21"/>
          <p:cNvSpPr>
            <a:spLocks noGrp="1"/>
          </p:cNvSpPr>
          <p:nvPr>
            <p:ph type="body" sz="quarter" idx="26" hasCustomPrompt="1"/>
          </p:nvPr>
        </p:nvSpPr>
        <p:spPr>
          <a:xfrm>
            <a:off x="1786641" y="2778842"/>
            <a:ext cx="4826001" cy="1092363"/>
          </a:xfr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3" name="正方形/長方形 42"/>
          <p:cNvSpPr/>
          <p:nvPr userDrawn="1"/>
        </p:nvSpPr>
        <p:spPr>
          <a:xfrm>
            <a:off x="1529443" y="2863829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4" name="グループ化 43"/>
          <p:cNvGrpSpPr/>
          <p:nvPr userDrawn="1"/>
        </p:nvGrpSpPr>
        <p:grpSpPr>
          <a:xfrm>
            <a:off x="6612642" y="2800331"/>
            <a:ext cx="2002861" cy="1003665"/>
            <a:chOff x="7280704" y="761243"/>
            <a:chExt cx="2002861" cy="1003665"/>
          </a:xfrm>
        </p:grpSpPr>
        <p:sp>
          <p:nvSpPr>
            <p:cNvPr id="45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7" name="直線コネクタ 46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正方形/長方形 50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969165" y="3013203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741770" y="3803996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4" name="正方形/長方形 10"/>
          <p:cNvSpPr/>
          <p:nvPr userDrawn="1"/>
        </p:nvSpPr>
        <p:spPr>
          <a:xfrm flipH="1">
            <a:off x="1349299" y="7071162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21"/>
          <p:cNvSpPr>
            <a:spLocks noGrp="1"/>
          </p:cNvSpPr>
          <p:nvPr>
            <p:ph type="body" sz="quarter" idx="29" hasCustomPrompt="1"/>
          </p:nvPr>
        </p:nvSpPr>
        <p:spPr>
          <a:xfrm>
            <a:off x="1790181" y="7160579"/>
            <a:ext cx="4826001" cy="1092363"/>
          </a:xfr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532983" y="724556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7" name="グループ化 56"/>
          <p:cNvGrpSpPr/>
          <p:nvPr userDrawn="1"/>
        </p:nvGrpSpPr>
        <p:grpSpPr>
          <a:xfrm>
            <a:off x="6616182" y="7182068"/>
            <a:ext cx="2002861" cy="1003665"/>
            <a:chOff x="7280704" y="761243"/>
            <a:chExt cx="2002861" cy="1003665"/>
          </a:xfrm>
        </p:grpSpPr>
        <p:sp>
          <p:nvSpPr>
            <p:cNvPr id="58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0" name="直線コネクタ 59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正方形/長方形 63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6972705" y="739494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745310" y="818573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653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750"/>
                            </p:stCondLst>
                            <p:childTnLst>
                              <p:par>
                                <p:cTn id="7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0"/>
                            </p:stCondLst>
                            <p:childTnLst>
                              <p:par>
                                <p:cTn id="9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750"/>
                            </p:stCondLst>
                            <p:childTnLst>
                              <p:par>
                                <p:cTn id="10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5" grpId="0" animBg="1"/>
      <p:bldP spid="6" grpId="0" animBg="1"/>
      <p:bldP spid="7" grpId="0" animBg="1"/>
      <p:bldP spid="8" grpId="0" animBg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5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Iconic List with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0504" y="253186"/>
            <a:ext cx="8831606" cy="1368152"/>
          </a:xfrm>
        </p:spPr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042" y="1652593"/>
            <a:ext cx="8827802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481626" y="-26432"/>
            <a:ext cx="885600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8" name="直線コネクタ 67"/>
          <p:cNvCxnSpPr/>
          <p:nvPr userDrawn="1"/>
        </p:nvCxnSpPr>
        <p:spPr>
          <a:xfrm>
            <a:off x="9667379" y="36513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図プレースホルダー 4"/>
          <p:cNvSpPr>
            <a:spLocks noGrp="1"/>
          </p:cNvSpPr>
          <p:nvPr>
            <p:ph type="pic" sz="quarter" idx="23" hasCustomPrompt="1"/>
          </p:nvPr>
        </p:nvSpPr>
        <p:spPr>
          <a:xfrm>
            <a:off x="9777046" y="0"/>
            <a:ext cx="8514129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914558" y="282510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 userDrawn="1"/>
        </p:nvSpPr>
        <p:spPr>
          <a:xfrm>
            <a:off x="1079046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296307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3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271727" y="3825913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2270250" y="3187745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5" name="円/楕円 74"/>
          <p:cNvSpPr/>
          <p:nvPr userDrawn="1"/>
        </p:nvSpPr>
        <p:spPr>
          <a:xfrm>
            <a:off x="914558" y="4876890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 userDrawn="1"/>
        </p:nvSpPr>
        <p:spPr>
          <a:xfrm>
            <a:off x="1079046" y="504137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296307" y="525863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8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2271727" y="5877699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9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2270250" y="5239531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5" name="円/楕円 84"/>
          <p:cNvSpPr/>
          <p:nvPr userDrawn="1"/>
        </p:nvSpPr>
        <p:spPr>
          <a:xfrm>
            <a:off x="912180" y="695400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 userDrawn="1"/>
        </p:nvSpPr>
        <p:spPr>
          <a:xfrm>
            <a:off x="1076668" y="711849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1293929" y="733575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269349" y="7954814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2267872" y="7316646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369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5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2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7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25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25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7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animBg="1"/>
      <p:bldP spid="69" grpId="0"/>
      <p:bldP spid="70" grpId="0" animBg="1"/>
      <p:bldP spid="71" grpId="0" animBg="1"/>
      <p:bldP spid="72" grpId="0"/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animBg="1"/>
      <p:bldP spid="76" grpId="0" animBg="1"/>
      <p:bldP spid="77" grpId="0"/>
      <p:bldP spid="7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animBg="1"/>
      <p:bldP spid="86" grpId="0" animBg="1"/>
      <p:bldP spid="87" grpId="0"/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15"/>
          <p:cNvSpPr/>
          <p:nvPr userDrawn="1"/>
        </p:nvSpPr>
        <p:spPr>
          <a:xfrm>
            <a:off x="0" y="0"/>
            <a:ext cx="10815525" cy="10287000"/>
          </a:xfrm>
          <a:custGeom>
            <a:avLst/>
            <a:gdLst/>
            <a:ahLst/>
            <a:cxnLst/>
            <a:rect l="l" t="t" r="r" b="b"/>
            <a:pathLst>
              <a:path w="10815525" h="10287000">
                <a:moveTo>
                  <a:pt x="7475651" y="0"/>
                </a:moveTo>
                <a:lnTo>
                  <a:pt x="0" y="0"/>
                </a:lnTo>
                <a:lnTo>
                  <a:pt x="0" y="10287000"/>
                </a:lnTo>
                <a:lnTo>
                  <a:pt x="7475651" y="10287000"/>
                </a:lnTo>
                <a:lnTo>
                  <a:pt x="10815525" y="102870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561525" cy="10287000"/>
          </a:xfrm>
          <a:custGeom>
            <a:avLst/>
            <a:gdLst/>
            <a:ahLst/>
            <a:cxnLst/>
            <a:rect l="l" t="t" r="r" b="b"/>
            <a:pathLst>
              <a:path w="10561525" h="10287000">
                <a:moveTo>
                  <a:pt x="0" y="0"/>
                </a:moveTo>
                <a:lnTo>
                  <a:pt x="7221651" y="0"/>
                </a:lnTo>
                <a:lnTo>
                  <a:pt x="10561525" y="10287000"/>
                </a:lnTo>
                <a:lnTo>
                  <a:pt x="7221651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 flipH="1" flipV="1">
            <a:off x="7315200" y="0"/>
            <a:ext cx="3352801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21"/>
          <p:cNvSpPr>
            <a:spLocks noGrp="1"/>
          </p:cNvSpPr>
          <p:nvPr>
            <p:ph type="body" sz="quarter" idx="11" hasCustomPrompt="1"/>
          </p:nvPr>
        </p:nvSpPr>
        <p:spPr>
          <a:xfrm>
            <a:off x="10445421" y="3033488"/>
            <a:ext cx="6908346" cy="2801257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aseline="0">
                <a:solidFill>
                  <a:schemeClr val="tx2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59482" y="5878287"/>
            <a:ext cx="6894286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77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20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 List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-29029" y="-29028"/>
            <a:ext cx="812800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コネクタ 4"/>
          <p:cNvCxnSpPr/>
          <p:nvPr userDrawn="1"/>
        </p:nvCxnSpPr>
        <p:spPr>
          <a:xfrm>
            <a:off x="7945343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図プレースホルダー 4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-28575"/>
            <a:ext cx="7835705" cy="1036796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2" hasCustomPrompt="1"/>
          </p:nvPr>
        </p:nvSpPr>
        <p:spPr>
          <a:xfrm>
            <a:off x="6222434" y="2553281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598871" y="2770918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7" name="テキスト プレースホルダー 15"/>
          <p:cNvSpPr>
            <a:spLocks noGrp="1"/>
          </p:cNvSpPr>
          <p:nvPr>
            <p:ph type="body" sz="quarter" idx="23" hasCustomPrompt="1"/>
          </p:nvPr>
        </p:nvSpPr>
        <p:spPr>
          <a:xfrm>
            <a:off x="6222434" y="4339418"/>
            <a:ext cx="2002458" cy="985543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624661" y="4557055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9" name="テキスト プレースホルダー 15"/>
          <p:cNvSpPr>
            <a:spLocks noGrp="1"/>
          </p:cNvSpPr>
          <p:nvPr>
            <p:ph type="body" sz="quarter" idx="25" hasCustomPrompt="1"/>
          </p:nvPr>
        </p:nvSpPr>
        <p:spPr>
          <a:xfrm>
            <a:off x="6222434" y="6125555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6624662" y="6343192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31" name="テキスト プレースホルダー 15"/>
          <p:cNvSpPr>
            <a:spLocks noGrp="1"/>
          </p:cNvSpPr>
          <p:nvPr>
            <p:ph type="body" sz="quarter" idx="27" hasCustomPrompt="1"/>
          </p:nvPr>
        </p:nvSpPr>
        <p:spPr>
          <a:xfrm>
            <a:off x="6222434" y="7911691"/>
            <a:ext cx="2002458" cy="985543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0452" y="8129328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33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8363582" y="2729127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涙形 3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涙形 3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363582" y="3360163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21"/>
          <p:cNvSpPr>
            <a:spLocks noGrp="1"/>
          </p:cNvSpPr>
          <p:nvPr>
            <p:ph type="body" sz="quarter" idx="30" hasCustomPrompt="1"/>
          </p:nvPr>
        </p:nvSpPr>
        <p:spPr>
          <a:xfrm>
            <a:off x="8363582" y="4514945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363582" y="5145981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5" name="テキスト プレースホルダー 21"/>
          <p:cNvSpPr>
            <a:spLocks noGrp="1"/>
          </p:cNvSpPr>
          <p:nvPr>
            <p:ph type="body" sz="quarter" idx="32" hasCustomPrompt="1"/>
          </p:nvPr>
        </p:nvSpPr>
        <p:spPr>
          <a:xfrm>
            <a:off x="8363582" y="6300763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363582" y="6931799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7" name="テキスト プレースホルダー 21"/>
          <p:cNvSpPr>
            <a:spLocks noGrp="1"/>
          </p:cNvSpPr>
          <p:nvPr>
            <p:ph type="body" sz="quarter" idx="34" hasCustomPrompt="1"/>
          </p:nvPr>
        </p:nvSpPr>
        <p:spPr>
          <a:xfrm>
            <a:off x="8363582" y="8086582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8363582" y="8717618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6902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00"/>
                            </p:stCondLst>
                            <p:childTnLst>
                              <p:par>
                                <p:cTn id="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7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3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800"/>
                            </p:stCondLst>
                            <p:childTnLst>
                              <p:par>
                                <p:cTn id="7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300"/>
                            </p:stCondLst>
                            <p:childTnLst>
                              <p:par>
                                <p:cTn id="8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1" grpId="0"/>
      <p:bldP spid="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/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856342" y="3143774"/>
            <a:ext cx="7939315" cy="4933426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885370" y="3324874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 userDrawn="1"/>
        </p:nvCxnSpPr>
        <p:spPr>
          <a:xfrm>
            <a:off x="1052998" y="3143774"/>
            <a:ext cx="0" cy="493342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 userDrawn="1"/>
        </p:nvCxnSpPr>
        <p:spPr>
          <a:xfrm>
            <a:off x="885370" y="7876916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 userDrawn="1"/>
        </p:nvCxnSpPr>
        <p:spPr>
          <a:xfrm flipV="1">
            <a:off x="8592457" y="3100233"/>
            <a:ext cx="0" cy="4976967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図プレースホルダー 24"/>
          <p:cNvSpPr>
            <a:spLocks noGrp="1"/>
          </p:cNvSpPr>
          <p:nvPr>
            <p:ph type="pic" sz="quarter" idx="14" hasCustomPrompt="1"/>
          </p:nvPr>
        </p:nvSpPr>
        <p:spPr>
          <a:xfrm>
            <a:off x="1165224" y="3423116"/>
            <a:ext cx="7321550" cy="4336583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9" name="二等辺三角形 10"/>
          <p:cNvSpPr/>
          <p:nvPr userDrawn="1"/>
        </p:nvSpPr>
        <p:spPr>
          <a:xfrm rot="5400000">
            <a:off x="12577847" y="-67651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9651549" y="3083391"/>
            <a:ext cx="6655890" cy="663576"/>
            <a:chOff x="1012371" y="3126253"/>
            <a:chExt cx="6655890" cy="663576"/>
          </a:xfrm>
        </p:grpSpPr>
        <p:cxnSp>
          <p:nvCxnSpPr>
            <p:cNvPr id="41" name="直線コネクタ 40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図 4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214" y="2561784"/>
            <a:ext cx="482540" cy="1722666"/>
          </a:xfrm>
          <a:prstGeom prst="rect">
            <a:avLst/>
          </a:prstGeom>
        </p:spPr>
      </p:pic>
      <p:sp>
        <p:nvSpPr>
          <p:cNvPr id="4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651549" y="3083391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651549" y="3915926"/>
            <a:ext cx="6309180" cy="172763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8" name="二等辺三角形 10"/>
          <p:cNvSpPr/>
          <p:nvPr userDrawn="1"/>
        </p:nvSpPr>
        <p:spPr>
          <a:xfrm rot="5400000">
            <a:off x="12579750" y="3085132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9" name="グループ化 48"/>
          <p:cNvGrpSpPr/>
          <p:nvPr userDrawn="1"/>
        </p:nvGrpSpPr>
        <p:grpSpPr>
          <a:xfrm>
            <a:off x="9653452" y="6236174"/>
            <a:ext cx="6655890" cy="663576"/>
            <a:chOff x="1012371" y="3126253"/>
            <a:chExt cx="6655890" cy="663576"/>
          </a:xfrm>
        </p:grpSpPr>
        <p:cxnSp>
          <p:nvCxnSpPr>
            <p:cNvPr id="50" name="直線コネクタ 49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図 5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117" y="5714567"/>
            <a:ext cx="482540" cy="1722666"/>
          </a:xfrm>
          <a:prstGeom prst="rect">
            <a:avLst/>
          </a:prstGeom>
        </p:spPr>
      </p:pic>
      <p:sp>
        <p:nvSpPr>
          <p:cNvPr id="5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53452" y="6236174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653452" y="7068709"/>
            <a:ext cx="6309180" cy="172763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359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8" grpId="0"/>
      <p:bldP spid="39" grpId="0" animBg="1"/>
      <p:bldP spid="4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5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 List with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-29029" y="-29028"/>
            <a:ext cx="812800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コネクタ 4"/>
          <p:cNvCxnSpPr/>
          <p:nvPr userDrawn="1"/>
        </p:nvCxnSpPr>
        <p:spPr>
          <a:xfrm>
            <a:off x="7945343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図プレースホルダー 4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-28575"/>
            <a:ext cx="7835705" cy="1036796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2" hasCustomPrompt="1"/>
          </p:nvPr>
        </p:nvSpPr>
        <p:spPr>
          <a:xfrm>
            <a:off x="6222434" y="3312935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598871" y="3530572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7" name="テキスト プレースホルダー 15"/>
          <p:cNvSpPr>
            <a:spLocks noGrp="1"/>
          </p:cNvSpPr>
          <p:nvPr>
            <p:ph type="body" sz="quarter" idx="23" hasCustomPrompt="1"/>
          </p:nvPr>
        </p:nvSpPr>
        <p:spPr>
          <a:xfrm>
            <a:off x="6222434" y="5099072"/>
            <a:ext cx="2002458" cy="985543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624661" y="5316709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9" name="テキスト プレースホルダー 15"/>
          <p:cNvSpPr>
            <a:spLocks noGrp="1"/>
          </p:cNvSpPr>
          <p:nvPr>
            <p:ph type="body" sz="quarter" idx="25" hasCustomPrompt="1"/>
          </p:nvPr>
        </p:nvSpPr>
        <p:spPr>
          <a:xfrm>
            <a:off x="6222434" y="6885209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6624662" y="7102846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33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8363582" y="3446577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涙形 3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涙形 3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363582" y="4077613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21"/>
          <p:cNvSpPr>
            <a:spLocks noGrp="1"/>
          </p:cNvSpPr>
          <p:nvPr>
            <p:ph type="body" sz="quarter" idx="30" hasCustomPrompt="1"/>
          </p:nvPr>
        </p:nvSpPr>
        <p:spPr>
          <a:xfrm>
            <a:off x="8363582" y="5232395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363582" y="5863431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5" name="テキスト プレースホルダー 21"/>
          <p:cNvSpPr>
            <a:spLocks noGrp="1"/>
          </p:cNvSpPr>
          <p:nvPr>
            <p:ph type="body" sz="quarter" idx="32" hasCustomPrompt="1"/>
          </p:nvPr>
        </p:nvSpPr>
        <p:spPr>
          <a:xfrm>
            <a:off x="8363582" y="7018213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363582" y="7649249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982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00"/>
                            </p:stCondLst>
                            <p:childTnLst>
                              <p:par>
                                <p:cTn id="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7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3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1" grpId="0"/>
      <p:bldP spid="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/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正方形/長方形 17"/>
          <p:cNvSpPr/>
          <p:nvPr userDrawn="1"/>
        </p:nvSpPr>
        <p:spPr>
          <a:xfrm rot="1028648">
            <a:off x="1652911" y="9162876"/>
            <a:ext cx="7740100" cy="995707"/>
          </a:xfrm>
          <a:custGeom>
            <a:avLst/>
            <a:gdLst/>
            <a:ahLst/>
            <a:cxnLst/>
            <a:rect l="l" t="t" r="r" b="b"/>
            <a:pathLst>
              <a:path w="7740100" h="995707">
                <a:moveTo>
                  <a:pt x="0" y="14126"/>
                </a:moveTo>
                <a:lnTo>
                  <a:pt x="3403199" y="14126"/>
                </a:lnTo>
                <a:lnTo>
                  <a:pt x="3398841" y="0"/>
                </a:lnTo>
                <a:lnTo>
                  <a:pt x="7740100" y="0"/>
                </a:lnTo>
                <a:lnTo>
                  <a:pt x="4512351" y="995707"/>
                </a:lnTo>
                <a:lnTo>
                  <a:pt x="302802" y="99570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17"/>
          <p:cNvSpPr/>
          <p:nvPr userDrawn="1"/>
        </p:nvSpPr>
        <p:spPr>
          <a:xfrm rot="1028648">
            <a:off x="1689656" y="7250059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17"/>
          <p:cNvSpPr/>
          <p:nvPr userDrawn="1"/>
        </p:nvSpPr>
        <p:spPr>
          <a:xfrm rot="1028648">
            <a:off x="1689653" y="5580000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17"/>
          <p:cNvSpPr/>
          <p:nvPr userDrawn="1"/>
        </p:nvSpPr>
        <p:spPr>
          <a:xfrm rot="1028648">
            <a:off x="-103402" y="290731"/>
            <a:ext cx="7824099" cy="995708"/>
          </a:xfrm>
          <a:custGeom>
            <a:avLst/>
            <a:gdLst/>
            <a:ahLst/>
            <a:cxnLst/>
            <a:rect l="l" t="t" r="r" b="b"/>
            <a:pathLst>
              <a:path w="7824099" h="995708">
                <a:moveTo>
                  <a:pt x="0" y="835235"/>
                </a:moveTo>
                <a:lnTo>
                  <a:pt x="2707552" y="0"/>
                </a:lnTo>
                <a:lnTo>
                  <a:pt x="7521297" y="0"/>
                </a:lnTo>
                <a:lnTo>
                  <a:pt x="7824099" y="981582"/>
                </a:lnTo>
                <a:lnTo>
                  <a:pt x="4420900" y="981582"/>
                </a:lnTo>
                <a:lnTo>
                  <a:pt x="4425258" y="995708"/>
                </a:lnTo>
                <a:lnTo>
                  <a:pt x="49503" y="99570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17"/>
          <p:cNvSpPr/>
          <p:nvPr userDrawn="1"/>
        </p:nvSpPr>
        <p:spPr>
          <a:xfrm rot="1028648">
            <a:off x="1689655" y="3909941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 rot="1028648">
            <a:off x="1689655" y="2236429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995387" y="-42204"/>
            <a:ext cx="3380967" cy="103680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6201508" y="-38796"/>
            <a:ext cx="0" cy="1032579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3179299" y="0"/>
            <a:ext cx="0" cy="1032579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20" name="テキスト プレースホルダー 21"/>
          <p:cNvSpPr>
            <a:spLocks noGrp="1"/>
          </p:cNvSpPr>
          <p:nvPr>
            <p:ph type="body" sz="quarter" idx="11" hasCustomPrompt="1"/>
          </p:nvPr>
        </p:nvSpPr>
        <p:spPr>
          <a:xfrm>
            <a:off x="8388034" y="3565703"/>
            <a:ext cx="8965733" cy="2269042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388034" y="5878287"/>
            <a:ext cx="8965734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" name="正方形/長方形 2"/>
          <p:cNvSpPr/>
          <p:nvPr userDrawn="1"/>
        </p:nvSpPr>
        <p:spPr>
          <a:xfrm>
            <a:off x="1967461" y="1376827"/>
            <a:ext cx="5436818" cy="103433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967461" y="3048535"/>
            <a:ext cx="5436818" cy="1034336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967461" y="4718594"/>
            <a:ext cx="5436818" cy="103433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1967459" y="6388653"/>
            <a:ext cx="5436818" cy="1034336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67462" y="8058712"/>
            <a:ext cx="5436818" cy="103433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/>
          <p:cNvCxnSpPr/>
          <p:nvPr userDrawn="1"/>
        </p:nvCxnSpPr>
        <p:spPr>
          <a:xfrm>
            <a:off x="2036826" y="1519740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 userDrawn="1"/>
        </p:nvCxnSpPr>
        <p:spPr>
          <a:xfrm>
            <a:off x="2036825" y="2271258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 userDrawn="1"/>
        </p:nvCxnSpPr>
        <p:spPr>
          <a:xfrm>
            <a:off x="2036830" y="3181626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>
            <a:off x="2036829" y="3933144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2036831" y="4865283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 userDrawn="1"/>
        </p:nvCxnSpPr>
        <p:spPr>
          <a:xfrm>
            <a:off x="2036830" y="5616801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2036825" y="6519911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 userDrawn="1"/>
        </p:nvCxnSpPr>
        <p:spPr>
          <a:xfrm>
            <a:off x="2036824" y="7271429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2036832" y="8203567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 userDrawn="1"/>
        </p:nvCxnSpPr>
        <p:spPr>
          <a:xfrm>
            <a:off x="2036831" y="8955085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024172" y="1523359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024172" y="3213720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021828" y="4883779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23734" y="6553838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2020420" y="8237965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08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25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750"/>
                            </p:stCondLst>
                            <p:childTnLst>
                              <p:par>
                                <p:cTn id="119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65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9" grpId="0" animBg="1"/>
      <p:bldP spid="27" grpId="0" animBg="1"/>
      <p:bldP spid="25" grpId="0" animBg="1"/>
      <p:bldP spid="24" grpId="0" animBg="1"/>
      <p:bldP spid="18" grpId="0" animBg="1"/>
      <p:bldP spid="15" grpId="0" animBg="1"/>
      <p:bldP spid="9" grpId="0"/>
      <p:bldP spid="20" grpId="0">
        <p:tmplLst>
          <p:tmpl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6" grpId="0" animBg="1"/>
      <p:bldP spid="17" grpId="0" animBg="1"/>
      <p:bldP spid="28" grpId="0" animBg="1"/>
      <p:bldP spid="30" grpId="0" animBg="1"/>
      <p:bldP spid="5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-29029" y="3066762"/>
            <a:ext cx="18360000" cy="4220306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72579" y="7104191"/>
            <a:ext cx="1825839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 userDrawn="1"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8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>
            <a:off x="32783" y="3219162"/>
            <a:ext cx="1825839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8" t="19168" r="27970" b="63439"/>
          <a:stretch/>
        </p:blipFill>
        <p:spPr>
          <a:xfrm>
            <a:off x="6622511" y="2609779"/>
            <a:ext cx="2585548" cy="2160514"/>
          </a:xfrm>
          <a:prstGeom prst="rect">
            <a:avLst/>
          </a:prstGeom>
        </p:spPr>
      </p:pic>
      <p:sp>
        <p:nvSpPr>
          <p:cNvPr id="24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33" hasCustomPrompt="1"/>
          </p:nvPr>
        </p:nvSpPr>
        <p:spPr>
          <a:xfrm>
            <a:off x="1153439" y="0"/>
            <a:ext cx="6091237" cy="7273757"/>
          </a:xfrm>
          <a:effectLst>
            <a:outerShdw blurRad="127000" dist="889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09583" y="3690036"/>
            <a:ext cx="7878045" cy="3076523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7805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55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7" grpId="0" animBg="1"/>
      <p:bldP spid="17" grpId="1" animBg="1"/>
      <p:bldP spid="18" grpId="0"/>
      <p:bldP spid="2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  <p:bldP spid="27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3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8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円/楕円 19"/>
          <p:cNvSpPr/>
          <p:nvPr userDrawn="1"/>
        </p:nvSpPr>
        <p:spPr>
          <a:xfrm>
            <a:off x="8410462" y="282510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8574950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8792211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767631" y="3825913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9766154" y="3187745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9" name="円/楕円 28"/>
          <p:cNvSpPr/>
          <p:nvPr userDrawn="1"/>
        </p:nvSpPr>
        <p:spPr>
          <a:xfrm>
            <a:off x="8410462" y="4876890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8574950" y="504137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8792211" y="525863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767631" y="5877699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766154" y="5239531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4" name="円/楕円 33"/>
          <p:cNvSpPr/>
          <p:nvPr userDrawn="1"/>
        </p:nvSpPr>
        <p:spPr>
          <a:xfrm>
            <a:off x="8408084" y="695400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572572" y="711849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8789833" y="733575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9765253" y="7954814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763776" y="7316646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33" hasCustomPrompt="1"/>
          </p:nvPr>
        </p:nvSpPr>
        <p:spPr>
          <a:xfrm>
            <a:off x="1041009" y="253186"/>
            <a:ext cx="7333735" cy="10033814"/>
          </a:xfrm>
          <a:effectLst>
            <a:outerShdw blurRad="127000" dist="889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244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750"/>
                            </p:stCondLst>
                            <p:childTnLst>
                              <p:par>
                                <p:cTn id="6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250"/>
                            </p:stCondLst>
                            <p:childTnLst>
                              <p:par>
                                <p:cTn id="7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250"/>
                            </p:stCondLst>
                            <p:childTnLst>
                              <p:par>
                                <p:cTn id="8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7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7" grpId="1" animBg="1"/>
      <p:bldP spid="18" grpId="0"/>
      <p:bldP spid="20" grpId="0" animBg="1"/>
      <p:bldP spid="21" grpId="0" animBg="1"/>
      <p:bldP spid="23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animBg="1"/>
      <p:bldP spid="31" grpId="0"/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/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and Text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2156187" y="2909301"/>
            <a:ext cx="13978800" cy="13681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7291381" y="5187042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156187" y="4174068"/>
            <a:ext cx="13978800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156958" y="5646058"/>
            <a:ext cx="13978800" cy="186077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9" name="涙形 8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涙形 9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832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5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 animBg="1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589648" y="3418657"/>
            <a:ext cx="5134709" cy="3083536"/>
          </a:xfrm>
          <a:prstGeom prst="rect">
            <a:avLst/>
          </a:prstGeom>
        </p:spPr>
        <p:txBody>
          <a:bodyPr anchor="ctr"/>
          <a:lstStyle>
            <a:lvl1pPr algn="r">
              <a:defRPr baseline="0"/>
            </a:lvl1pPr>
          </a:lstStyle>
          <a:p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 userDrawn="1"/>
        </p:nvSpPr>
        <p:spPr>
          <a:xfrm rot="5400000">
            <a:off x="5181227" y="4917999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287063" y="3699810"/>
            <a:ext cx="9355017" cy="2402026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990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1" grpId="0" animBg="1"/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364567" y="1026940"/>
            <a:ext cx="7823226" cy="385455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ts val="8800"/>
              </a:lnSpc>
              <a:defRPr sz="12000" baseline="0"/>
            </a:lvl1pPr>
          </a:lstStyle>
          <a:p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89449" y="5142570"/>
            <a:ext cx="11197883" cy="291821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5437176" y="4917999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394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3" grpId="1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859587" y="704136"/>
            <a:ext cx="4572000" cy="45720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7041417" y="885966"/>
            <a:ext cx="4208341" cy="420834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122023" y="966572"/>
            <a:ext cx="4047129" cy="4047129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4" name="涙形 13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涙形 14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2449364" y="5359789"/>
            <a:ext cx="13336174" cy="1156474"/>
          </a:xfrm>
          <a:prstGeom prst="rect">
            <a:avLst/>
          </a:prstGeom>
        </p:spPr>
        <p:txBody>
          <a:bodyPr anchor="b"/>
          <a:lstStyle>
            <a:lvl1pPr algn="ctr">
              <a:defRPr sz="6600" baseline="0"/>
            </a:lvl1pPr>
          </a:lstStyle>
          <a:p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21"/>
          <p:cNvSpPr>
            <a:spLocks noGrp="1"/>
          </p:cNvSpPr>
          <p:nvPr>
            <p:ph type="body" sz="quarter" idx="11" hasCustomPrompt="1"/>
          </p:nvPr>
        </p:nvSpPr>
        <p:spPr>
          <a:xfrm>
            <a:off x="2426836" y="6288256"/>
            <a:ext cx="13371182" cy="868850"/>
          </a:xfrm>
        </p:spPr>
        <p:txBody>
          <a:bodyPr anchor="t">
            <a:noAutofit/>
          </a:bodyPr>
          <a:lstStyle>
            <a:lvl1pPr marL="0" marR="0" indent="0" algn="ct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912002" y="7441806"/>
            <a:ext cx="12467171" cy="1519311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7291382" y="7211033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945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6" grpId="0"/>
      <p:bldP spid="17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eas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921305" y="795850"/>
            <a:ext cx="9692640" cy="1714500"/>
          </a:xfrm>
          <a:prstGeom prst="rect">
            <a:avLst/>
          </a:prstGeom>
        </p:spPr>
        <p:txBody>
          <a:bodyPr/>
          <a:lstStyle>
            <a:lvl1pPr algn="l"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grpSp>
        <p:nvGrpSpPr>
          <p:cNvPr id="4" name="グループ化 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5" name="涙形 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涙形 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10" name="テキスト プレースホルダー 21"/>
          <p:cNvSpPr>
            <a:spLocks noGrp="1"/>
          </p:cNvSpPr>
          <p:nvPr>
            <p:ph type="body" sz="quarter" idx="12" hasCustomPrompt="1"/>
          </p:nvPr>
        </p:nvSpPr>
        <p:spPr>
          <a:xfrm>
            <a:off x="6897484" y="180224"/>
            <a:ext cx="9505445" cy="868850"/>
          </a:xfrm>
        </p:spPr>
        <p:txBody>
          <a:bodyPr anchor="t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024096" y="2079177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10"/>
          <p:cNvSpPr/>
          <p:nvPr userDrawn="1"/>
        </p:nvSpPr>
        <p:spPr>
          <a:xfrm rot="5400000">
            <a:off x="6503634" y="-3909817"/>
            <a:ext cx="899889" cy="13991567"/>
          </a:xfrm>
          <a:custGeom>
            <a:avLst/>
            <a:gdLst/>
            <a:ahLst/>
            <a:cxnLst/>
            <a:rect l="l" t="t" r="r" b="b"/>
            <a:pathLst>
              <a:path w="899889" h="1399156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2474187"/>
                </a:lnTo>
                <a:lnTo>
                  <a:pt x="899889" y="2474187"/>
                </a:lnTo>
                <a:lnTo>
                  <a:pt x="899889" y="2475958"/>
                </a:lnTo>
                <a:lnTo>
                  <a:pt x="899889" y="5312501"/>
                </a:lnTo>
                <a:lnTo>
                  <a:pt x="899889" y="5314272"/>
                </a:lnTo>
                <a:lnTo>
                  <a:pt x="899889" y="11153253"/>
                </a:lnTo>
                <a:lnTo>
                  <a:pt x="899889" y="13991567"/>
                </a:lnTo>
                <a:lnTo>
                  <a:pt x="1" y="13991567"/>
                </a:lnTo>
                <a:lnTo>
                  <a:pt x="1" y="11153253"/>
                </a:lnTo>
                <a:lnTo>
                  <a:pt x="1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0" y="2746240"/>
            <a:ext cx="13738241" cy="663576"/>
            <a:chOff x="-6069980" y="3126253"/>
            <a:chExt cx="13738241" cy="663576"/>
          </a:xfrm>
        </p:grpSpPr>
        <p:cxnSp>
          <p:nvCxnSpPr>
            <p:cNvPr id="14" name="直線コネクタ 13"/>
            <p:cNvCxnSpPr/>
            <p:nvPr/>
          </p:nvCxnSpPr>
          <p:spPr>
            <a:xfrm>
              <a:off x="-6069980" y="3126253"/>
              <a:ext cx="1339153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-6069980" y="3789828"/>
              <a:ext cx="13391531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864641" y="2746240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906845" y="3585105"/>
            <a:ext cx="10009894" cy="103736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1" name="二等辺三角形 10"/>
          <p:cNvSpPr/>
          <p:nvPr userDrawn="1"/>
        </p:nvSpPr>
        <p:spPr>
          <a:xfrm rot="5400000">
            <a:off x="6523436" y="-1724446"/>
            <a:ext cx="899890" cy="14031472"/>
          </a:xfrm>
          <a:custGeom>
            <a:avLst/>
            <a:gdLst/>
            <a:ahLst/>
            <a:cxnLst/>
            <a:rect l="l" t="t" r="r" b="b"/>
            <a:pathLst>
              <a:path w="899890" h="14031472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797556"/>
                </a:lnTo>
                <a:lnTo>
                  <a:pt x="899890" y="6797556"/>
                </a:lnTo>
                <a:lnTo>
                  <a:pt x="899890" y="6798668"/>
                </a:lnTo>
                <a:lnTo>
                  <a:pt x="899890" y="8580264"/>
                </a:lnTo>
                <a:lnTo>
                  <a:pt x="899890" y="8581376"/>
                </a:lnTo>
                <a:lnTo>
                  <a:pt x="899890" y="12248764"/>
                </a:lnTo>
                <a:lnTo>
                  <a:pt x="899890" y="14031472"/>
                </a:lnTo>
                <a:lnTo>
                  <a:pt x="2" y="14031472"/>
                </a:lnTo>
                <a:lnTo>
                  <a:pt x="2" y="12248764"/>
                </a:lnTo>
                <a:lnTo>
                  <a:pt x="2" y="8581376"/>
                </a:lnTo>
                <a:lnTo>
                  <a:pt x="2" y="8580264"/>
                </a:lnTo>
                <a:lnTo>
                  <a:pt x="2" y="6981537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0" y="4951563"/>
            <a:ext cx="13777996" cy="663576"/>
            <a:chOff x="-6109735" y="3126253"/>
            <a:chExt cx="13777996" cy="663576"/>
          </a:xfrm>
        </p:grpSpPr>
        <p:cxnSp>
          <p:nvCxnSpPr>
            <p:cNvPr id="23" name="直線コネクタ 22"/>
            <p:cNvCxnSpPr/>
            <p:nvPr/>
          </p:nvCxnSpPr>
          <p:spPr>
            <a:xfrm>
              <a:off x="-6109735" y="3126253"/>
              <a:ext cx="1343128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>
              <a:off x="-6109735" y="3789828"/>
              <a:ext cx="13431286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904396" y="4951563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904396" y="5790428"/>
            <a:ext cx="10009894" cy="103736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二等辺三角形 10"/>
          <p:cNvSpPr/>
          <p:nvPr userDrawn="1"/>
        </p:nvSpPr>
        <p:spPr>
          <a:xfrm rot="5400000">
            <a:off x="6523512" y="471150"/>
            <a:ext cx="899888" cy="14031321"/>
          </a:xfrm>
          <a:custGeom>
            <a:avLst/>
            <a:gdLst/>
            <a:ahLst/>
            <a:cxnLst/>
            <a:rect l="l" t="t" r="r" b="b"/>
            <a:pathLst>
              <a:path w="899888" h="14031321">
                <a:moveTo>
                  <a:pt x="0" y="14031321"/>
                </a:moveTo>
                <a:lnTo>
                  <a:pt x="0" y="12022646"/>
                </a:lnTo>
                <a:lnTo>
                  <a:pt x="0" y="7890400"/>
                </a:lnTo>
                <a:lnTo>
                  <a:pt x="0" y="7889146"/>
                </a:lnTo>
                <a:lnTo>
                  <a:pt x="0" y="6981537"/>
                </a:lnTo>
                <a:lnTo>
                  <a:pt x="0" y="5881725"/>
                </a:lnTo>
                <a:lnTo>
                  <a:pt x="0" y="5880472"/>
                </a:ln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880472"/>
                </a:lnTo>
                <a:lnTo>
                  <a:pt x="899888" y="5881725"/>
                </a:lnTo>
                <a:lnTo>
                  <a:pt x="899888" y="6981537"/>
                </a:lnTo>
                <a:lnTo>
                  <a:pt x="899888" y="7889146"/>
                </a:lnTo>
                <a:lnTo>
                  <a:pt x="899888" y="7890400"/>
                </a:lnTo>
                <a:lnTo>
                  <a:pt x="899888" y="12022646"/>
                </a:lnTo>
                <a:lnTo>
                  <a:pt x="899888" y="14031321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0" y="7147084"/>
            <a:ext cx="13777996" cy="663576"/>
            <a:chOff x="-6109735" y="3126253"/>
            <a:chExt cx="13777996" cy="663576"/>
          </a:xfrm>
        </p:grpSpPr>
        <p:cxnSp>
          <p:nvCxnSpPr>
            <p:cNvPr id="32" name="直線コネクタ 31"/>
            <p:cNvCxnSpPr/>
            <p:nvPr/>
          </p:nvCxnSpPr>
          <p:spPr>
            <a:xfrm>
              <a:off x="-6109735" y="3126253"/>
              <a:ext cx="1343128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-6109735" y="3789829"/>
              <a:ext cx="1343128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904396" y="7147084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904396" y="7985949"/>
            <a:ext cx="10009894" cy="103736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787791" y="0"/>
            <a:ext cx="6133514" cy="10287000"/>
          </a:xfr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3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5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9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4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6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1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4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animBg="1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Caption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 userDrawn="1"/>
        </p:nvSpPr>
        <p:spPr>
          <a:xfrm>
            <a:off x="-1" y="1469344"/>
            <a:ext cx="18291175" cy="4267199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43543" y="0"/>
            <a:ext cx="18247632" cy="4180116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43542" y="-43542"/>
            <a:ext cx="9868123" cy="4267200"/>
          </a:xfrm>
          <a:custGeom>
            <a:avLst/>
            <a:gdLst/>
            <a:ahLst/>
            <a:cxnLst/>
            <a:rect l="l" t="t" r="r" b="b"/>
            <a:pathLst>
              <a:path w="9868123" h="4267200">
                <a:moveTo>
                  <a:pt x="0" y="0"/>
                </a:moveTo>
                <a:lnTo>
                  <a:pt x="87084" y="0"/>
                </a:lnTo>
                <a:lnTo>
                  <a:pt x="7794170" y="0"/>
                </a:lnTo>
                <a:lnTo>
                  <a:pt x="7881254" y="0"/>
                </a:lnTo>
                <a:lnTo>
                  <a:pt x="9868123" y="4267200"/>
                </a:lnTo>
                <a:lnTo>
                  <a:pt x="9781039" y="4267200"/>
                </a:lnTo>
                <a:lnTo>
                  <a:pt x="7881254" y="4267200"/>
                </a:lnTo>
                <a:lnTo>
                  <a:pt x="7794170" y="4267200"/>
                </a:lnTo>
                <a:lnTo>
                  <a:pt x="87084" y="4267200"/>
                </a:lnTo>
                <a:lnTo>
                  <a:pt x="0" y="426720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9"/>
          <p:cNvSpPr/>
          <p:nvPr userDrawn="1"/>
        </p:nvSpPr>
        <p:spPr>
          <a:xfrm rot="10800000">
            <a:off x="8466594" y="1512887"/>
            <a:ext cx="9868123" cy="4267200"/>
          </a:xfrm>
          <a:custGeom>
            <a:avLst/>
            <a:gdLst/>
            <a:ahLst/>
            <a:cxnLst/>
            <a:rect l="l" t="t" r="r" b="b"/>
            <a:pathLst>
              <a:path w="9868123" h="4267200">
                <a:moveTo>
                  <a:pt x="0" y="0"/>
                </a:moveTo>
                <a:lnTo>
                  <a:pt x="87084" y="0"/>
                </a:lnTo>
                <a:lnTo>
                  <a:pt x="7794170" y="0"/>
                </a:lnTo>
                <a:lnTo>
                  <a:pt x="7881254" y="0"/>
                </a:lnTo>
                <a:lnTo>
                  <a:pt x="9868123" y="4267200"/>
                </a:lnTo>
                <a:lnTo>
                  <a:pt x="9781039" y="4267200"/>
                </a:lnTo>
                <a:lnTo>
                  <a:pt x="7881254" y="4267200"/>
                </a:lnTo>
                <a:lnTo>
                  <a:pt x="7794170" y="4267200"/>
                </a:lnTo>
                <a:lnTo>
                  <a:pt x="87084" y="4267200"/>
                </a:lnTo>
                <a:lnTo>
                  <a:pt x="0" y="426720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図プレースホルダー 31"/>
          <p:cNvSpPr>
            <a:spLocks noGrp="1"/>
          </p:cNvSpPr>
          <p:nvPr>
            <p:ph type="pic" sz="quarter" idx="16" hasCustomPrompt="1"/>
          </p:nvPr>
        </p:nvSpPr>
        <p:spPr>
          <a:xfrm>
            <a:off x="9071428" y="1690629"/>
            <a:ext cx="9219747" cy="3911713"/>
          </a:xfrm>
          <a:custGeom>
            <a:avLst/>
            <a:gdLst>
              <a:gd name="connsiteX0" fmla="*/ 0 w 9248776"/>
              <a:gd name="connsiteY0" fmla="*/ 0 h 3846514"/>
              <a:gd name="connsiteX1" fmla="*/ 9248776 w 9248776"/>
              <a:gd name="connsiteY1" fmla="*/ 0 h 3846514"/>
              <a:gd name="connsiteX2" fmla="*/ 9248776 w 9248776"/>
              <a:gd name="connsiteY2" fmla="*/ 3846514 h 3846514"/>
              <a:gd name="connsiteX3" fmla="*/ 0 w 9248776"/>
              <a:gd name="connsiteY3" fmla="*/ 3846514 h 3846514"/>
              <a:gd name="connsiteX4" fmla="*/ 0 w 9248776"/>
              <a:gd name="connsiteY4" fmla="*/ 0 h 3846514"/>
              <a:gd name="connsiteX0" fmla="*/ 0 w 9248776"/>
              <a:gd name="connsiteY0" fmla="*/ 0 h 3846514"/>
              <a:gd name="connsiteX1" fmla="*/ 9248776 w 9248776"/>
              <a:gd name="connsiteY1" fmla="*/ 0 h 3846514"/>
              <a:gd name="connsiteX2" fmla="*/ 9248776 w 9248776"/>
              <a:gd name="connsiteY2" fmla="*/ 3846514 h 3846514"/>
              <a:gd name="connsiteX3" fmla="*/ 1799772 w 9248776"/>
              <a:gd name="connsiteY3" fmla="*/ 3817485 h 3846514"/>
              <a:gd name="connsiteX4" fmla="*/ 0 w 9248776"/>
              <a:gd name="connsiteY4" fmla="*/ 0 h 3846514"/>
              <a:gd name="connsiteX0" fmla="*/ 0 w 9219747"/>
              <a:gd name="connsiteY0" fmla="*/ 0 h 3846514"/>
              <a:gd name="connsiteX1" fmla="*/ 9219747 w 9219747"/>
              <a:gd name="connsiteY1" fmla="*/ 0 h 3846514"/>
              <a:gd name="connsiteX2" fmla="*/ 9219747 w 9219747"/>
              <a:gd name="connsiteY2" fmla="*/ 3846514 h 3846514"/>
              <a:gd name="connsiteX3" fmla="*/ 1770743 w 9219747"/>
              <a:gd name="connsiteY3" fmla="*/ 3817485 h 3846514"/>
              <a:gd name="connsiteX4" fmla="*/ 0 w 9219747"/>
              <a:gd name="connsiteY4" fmla="*/ 0 h 38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9747" h="3846514">
                <a:moveTo>
                  <a:pt x="0" y="0"/>
                </a:moveTo>
                <a:lnTo>
                  <a:pt x="9219747" y="0"/>
                </a:lnTo>
                <a:lnTo>
                  <a:pt x="9219747" y="3846514"/>
                </a:lnTo>
                <a:lnTo>
                  <a:pt x="1770743" y="3817485"/>
                </a:lnTo>
                <a:lnTo>
                  <a:pt x="0" y="0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   Add an image</a:t>
            </a:r>
            <a:endParaRPr kumimoji="1" lang="ja-JP" altLang="en-US" dirty="0"/>
          </a:p>
        </p:txBody>
      </p:sp>
      <p:sp>
        <p:nvSpPr>
          <p:cNvPr id="28" name="図プレースホルダー 27"/>
          <p:cNvSpPr>
            <a:spLocks noGrp="1"/>
          </p:cNvSpPr>
          <p:nvPr>
            <p:ph type="pic" sz="quarter" idx="15" hasCustomPrompt="1"/>
          </p:nvPr>
        </p:nvSpPr>
        <p:spPr>
          <a:xfrm>
            <a:off x="-1" y="133802"/>
            <a:ext cx="9274629" cy="3901169"/>
          </a:xfrm>
          <a:custGeom>
            <a:avLst/>
            <a:gdLst>
              <a:gd name="connsiteX0" fmla="*/ 0 w 9274629"/>
              <a:gd name="connsiteY0" fmla="*/ 0 h 4017284"/>
              <a:gd name="connsiteX1" fmla="*/ 9274629 w 9274629"/>
              <a:gd name="connsiteY1" fmla="*/ 0 h 4017284"/>
              <a:gd name="connsiteX2" fmla="*/ 9274629 w 9274629"/>
              <a:gd name="connsiteY2" fmla="*/ 4017284 h 4017284"/>
              <a:gd name="connsiteX3" fmla="*/ 0 w 9274629"/>
              <a:gd name="connsiteY3" fmla="*/ 4017284 h 4017284"/>
              <a:gd name="connsiteX4" fmla="*/ 0 w 9274629"/>
              <a:gd name="connsiteY4" fmla="*/ 0 h 4017284"/>
              <a:gd name="connsiteX0" fmla="*/ 0 w 9274629"/>
              <a:gd name="connsiteY0" fmla="*/ 14514 h 4031798"/>
              <a:gd name="connsiteX1" fmla="*/ 7402286 w 9274629"/>
              <a:gd name="connsiteY1" fmla="*/ 0 h 4031798"/>
              <a:gd name="connsiteX2" fmla="*/ 9274629 w 9274629"/>
              <a:gd name="connsiteY2" fmla="*/ 4031798 h 4031798"/>
              <a:gd name="connsiteX3" fmla="*/ 0 w 9274629"/>
              <a:gd name="connsiteY3" fmla="*/ 4031798 h 4031798"/>
              <a:gd name="connsiteX4" fmla="*/ 0 w 9274629"/>
              <a:gd name="connsiteY4" fmla="*/ 14514 h 4031798"/>
              <a:gd name="connsiteX0" fmla="*/ 0 w 9274629"/>
              <a:gd name="connsiteY0" fmla="*/ 14514 h 4031798"/>
              <a:gd name="connsiteX1" fmla="*/ 7329715 w 9274629"/>
              <a:gd name="connsiteY1" fmla="*/ 0 h 4031798"/>
              <a:gd name="connsiteX2" fmla="*/ 9274629 w 9274629"/>
              <a:gd name="connsiteY2" fmla="*/ 4031798 h 4031798"/>
              <a:gd name="connsiteX3" fmla="*/ 0 w 9274629"/>
              <a:gd name="connsiteY3" fmla="*/ 4031798 h 4031798"/>
              <a:gd name="connsiteX4" fmla="*/ 0 w 9274629"/>
              <a:gd name="connsiteY4" fmla="*/ 14514 h 4031798"/>
              <a:gd name="connsiteX0" fmla="*/ 0 w 9274629"/>
              <a:gd name="connsiteY0" fmla="*/ 14514 h 4046312"/>
              <a:gd name="connsiteX1" fmla="*/ 7329715 w 9274629"/>
              <a:gd name="connsiteY1" fmla="*/ 0 h 4046312"/>
              <a:gd name="connsiteX2" fmla="*/ 9245601 w 9274629"/>
              <a:gd name="connsiteY2" fmla="*/ 4046312 h 4046312"/>
              <a:gd name="connsiteX3" fmla="*/ 9274629 w 9274629"/>
              <a:gd name="connsiteY3" fmla="*/ 4031798 h 4046312"/>
              <a:gd name="connsiteX4" fmla="*/ 0 w 9274629"/>
              <a:gd name="connsiteY4" fmla="*/ 4031798 h 4046312"/>
              <a:gd name="connsiteX5" fmla="*/ 0 w 9274629"/>
              <a:gd name="connsiteY5" fmla="*/ 14514 h 4046312"/>
              <a:gd name="connsiteX0" fmla="*/ 0 w 9274629"/>
              <a:gd name="connsiteY0" fmla="*/ 145143 h 4046312"/>
              <a:gd name="connsiteX1" fmla="*/ 7329715 w 9274629"/>
              <a:gd name="connsiteY1" fmla="*/ 0 h 4046312"/>
              <a:gd name="connsiteX2" fmla="*/ 9245601 w 9274629"/>
              <a:gd name="connsiteY2" fmla="*/ 4046312 h 4046312"/>
              <a:gd name="connsiteX3" fmla="*/ 9274629 w 9274629"/>
              <a:gd name="connsiteY3" fmla="*/ 4031798 h 4046312"/>
              <a:gd name="connsiteX4" fmla="*/ 0 w 9274629"/>
              <a:gd name="connsiteY4" fmla="*/ 4031798 h 4046312"/>
              <a:gd name="connsiteX5" fmla="*/ 0 w 9274629"/>
              <a:gd name="connsiteY5" fmla="*/ 145143 h 4046312"/>
              <a:gd name="connsiteX0" fmla="*/ 0 w 9274629"/>
              <a:gd name="connsiteY0" fmla="*/ 0 h 3901169"/>
              <a:gd name="connsiteX1" fmla="*/ 7402286 w 9274629"/>
              <a:gd name="connsiteY1" fmla="*/ 14515 h 3901169"/>
              <a:gd name="connsiteX2" fmla="*/ 9245601 w 9274629"/>
              <a:gd name="connsiteY2" fmla="*/ 3901169 h 3901169"/>
              <a:gd name="connsiteX3" fmla="*/ 9274629 w 9274629"/>
              <a:gd name="connsiteY3" fmla="*/ 3886655 h 3901169"/>
              <a:gd name="connsiteX4" fmla="*/ 0 w 9274629"/>
              <a:gd name="connsiteY4" fmla="*/ 3886655 h 3901169"/>
              <a:gd name="connsiteX5" fmla="*/ 0 w 9274629"/>
              <a:gd name="connsiteY5" fmla="*/ 0 h 390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4629" h="3901169">
                <a:moveTo>
                  <a:pt x="0" y="0"/>
                </a:moveTo>
                <a:lnTo>
                  <a:pt x="7402286" y="14515"/>
                </a:lnTo>
                <a:cubicBezTo>
                  <a:pt x="8040915" y="1329419"/>
                  <a:pt x="8606972" y="2586265"/>
                  <a:pt x="9245601" y="3901169"/>
                </a:cubicBezTo>
                <a:lnTo>
                  <a:pt x="9274629" y="3886655"/>
                </a:lnTo>
                <a:lnTo>
                  <a:pt x="0" y="3886655"/>
                </a:lnTo>
                <a:lnTo>
                  <a:pt x="0" y="0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558" y="5928275"/>
            <a:ext cx="16462058" cy="13681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912002" y="7441806"/>
            <a:ext cx="12467171" cy="1519311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291382" y="7211033"/>
            <a:ext cx="3708412" cy="84853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7213598" y="-14514"/>
            <a:ext cx="3844252" cy="5823630"/>
          </a:xfrm>
          <a:prstGeom prst="parallelogram">
            <a:avLst>
              <a:gd name="adj" fmla="val 70848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6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 flipH="1">
            <a:off x="7291382" y="0"/>
            <a:ext cx="3708400" cy="5823630"/>
          </a:xfrm>
          <a:prstGeom prst="parallelogram">
            <a:avLst>
              <a:gd name="adj" fmla="val 72358"/>
            </a:avLst>
          </a:prstGeom>
          <a:gradFill>
            <a:gsLst>
              <a:gs pos="0">
                <a:schemeClr val="bg2">
                  <a:alpha val="0"/>
                </a:schemeClr>
              </a:gs>
              <a:gs pos="77000">
                <a:schemeClr val="bg2">
                  <a:alpha val="36000"/>
                </a:schemeClr>
              </a:gs>
              <a:gs pos="100000">
                <a:schemeClr val="bg2">
                  <a:alpha val="2000"/>
                </a:schemeClr>
              </a:gs>
            </a:gsLst>
            <a:lin ang="5400000" scaled="0"/>
          </a:gra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088476" y="812876"/>
            <a:ext cx="8647978" cy="536954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158511" y="305334"/>
            <a:ext cx="857794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66530" y="4956705"/>
            <a:ext cx="8647978" cy="5369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564049" y="4449163"/>
            <a:ext cx="86033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3"/>
          <p:cNvSpPr>
            <a:spLocks noGrp="1"/>
          </p:cNvSpPr>
          <p:nvPr>
            <p:ph type="body" sz="quarter" idx="21" hasCustomPrompt="1"/>
          </p:nvPr>
        </p:nvSpPr>
        <p:spPr>
          <a:xfrm>
            <a:off x="7358744" y="-43542"/>
            <a:ext cx="2728685" cy="582362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5" name="テキスト プレースホルダー 53"/>
          <p:cNvSpPr>
            <a:spLocks noGrp="1"/>
          </p:cNvSpPr>
          <p:nvPr>
            <p:ph type="body" sz="quarter" idx="22" hasCustomPrompt="1"/>
          </p:nvPr>
        </p:nvSpPr>
        <p:spPr>
          <a:xfrm>
            <a:off x="8178788" y="-21768"/>
            <a:ext cx="2728685" cy="582362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00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3" grpId="0" animBg="1"/>
      <p:bldP spid="10" grpId="0" animBg="1"/>
      <p:bldP spid="25" grpId="0" animBg="1"/>
      <p:bldP spid="32" grpId="0"/>
      <p:bldP spid="28" grpId="0"/>
      <p:bldP spid="2" grpId="0"/>
      <p:bldP spid="2" grpId="1"/>
      <p:bldP spid="2" grpId="2"/>
      <p:bldP spid="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8" grpId="0" animBg="1">
        <p:tmplLst>
          <p:tmpl>
            <p:tnLst>
              <p:par>
                <p:cTn presetID="16" presetClass="entr" presetSubtype="4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6" presetClass="entr" presetSubtype="4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-1" y="7380513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図プレースホルダー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599531"/>
            <a:ext cx="18291175" cy="46736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7443" y="7663542"/>
            <a:ext cx="16016288" cy="1494971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7981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二等辺三角形 10"/>
          <p:cNvSpPr/>
          <p:nvPr userDrawn="1"/>
        </p:nvSpPr>
        <p:spPr>
          <a:xfrm rot="10800000" flipH="1">
            <a:off x="12313789" y="548319"/>
            <a:ext cx="4864880" cy="8072892"/>
          </a:xfrm>
          <a:custGeom>
            <a:avLst/>
            <a:gdLst/>
            <a:ahLst/>
            <a:cxnLst/>
            <a:rect l="l" t="t" r="r" b="b"/>
            <a:pathLst>
              <a:path w="4864880" h="8072892">
                <a:moveTo>
                  <a:pt x="0" y="8072892"/>
                </a:moveTo>
                <a:lnTo>
                  <a:pt x="4864880" y="8072892"/>
                </a:lnTo>
                <a:lnTo>
                  <a:pt x="4864880" y="2604246"/>
                </a:lnTo>
                <a:lnTo>
                  <a:pt x="4864880" y="2598840"/>
                </a:lnTo>
                <a:lnTo>
                  <a:pt x="4859831" y="2598840"/>
                </a:lnTo>
                <a:lnTo>
                  <a:pt x="2432440" y="0"/>
                </a:lnTo>
                <a:lnTo>
                  <a:pt x="5049" y="2598840"/>
                </a:lnTo>
                <a:lnTo>
                  <a:pt x="0" y="2598840"/>
                </a:lnTo>
                <a:lnTo>
                  <a:pt x="0" y="260424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 userDrawn="1"/>
        </p:nvSpPr>
        <p:spPr>
          <a:xfrm rot="16200000">
            <a:off x="11936028" y="897304"/>
            <a:ext cx="5610680" cy="4874607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15000"/>
                </a:schemeClr>
              </a:gs>
              <a:gs pos="100000">
                <a:schemeClr val="bg2">
                  <a:alpha val="39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コネクタ 90"/>
          <p:cNvCxnSpPr/>
          <p:nvPr userDrawn="1"/>
        </p:nvCxnSpPr>
        <p:spPr>
          <a:xfrm>
            <a:off x="12516250" y="605469"/>
            <a:ext cx="0" cy="532613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 userDrawn="1"/>
        </p:nvCxnSpPr>
        <p:spPr>
          <a:xfrm>
            <a:off x="16972573" y="605469"/>
            <a:ext cx="1" cy="532372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 userDrawn="1"/>
        </p:nvCxnSpPr>
        <p:spPr>
          <a:xfrm>
            <a:off x="12530764" y="5960629"/>
            <a:ext cx="2200950" cy="230253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 userDrawn="1"/>
        </p:nvCxnSpPr>
        <p:spPr>
          <a:xfrm flipH="1">
            <a:off x="14775256" y="5943711"/>
            <a:ext cx="2168282" cy="2354965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図プレースホルダー 28"/>
          <p:cNvSpPr>
            <a:spLocks noGrp="1"/>
          </p:cNvSpPr>
          <p:nvPr>
            <p:ph type="pic" sz="quarter" idx="27" hasCustomPrompt="1"/>
          </p:nvPr>
        </p:nvSpPr>
        <p:spPr>
          <a:xfrm>
            <a:off x="14320371" y="3509584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26863" y="4476028"/>
            <a:ext cx="4238731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97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2683077" y="5123721"/>
            <a:ext cx="4126303" cy="152382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0" name="二等辺三角形 10"/>
          <p:cNvSpPr/>
          <p:nvPr userDrawn="1"/>
        </p:nvSpPr>
        <p:spPr>
          <a:xfrm rot="10800000" flipH="1">
            <a:off x="6718531" y="548317"/>
            <a:ext cx="4864880" cy="8072892"/>
          </a:xfrm>
          <a:custGeom>
            <a:avLst/>
            <a:gdLst/>
            <a:ahLst/>
            <a:cxnLst/>
            <a:rect l="l" t="t" r="r" b="b"/>
            <a:pathLst>
              <a:path w="4864880" h="8072892">
                <a:moveTo>
                  <a:pt x="0" y="8072892"/>
                </a:moveTo>
                <a:lnTo>
                  <a:pt x="4864880" y="8072892"/>
                </a:lnTo>
                <a:lnTo>
                  <a:pt x="4864880" y="2604246"/>
                </a:lnTo>
                <a:lnTo>
                  <a:pt x="4864880" y="2598840"/>
                </a:lnTo>
                <a:lnTo>
                  <a:pt x="4859831" y="2598840"/>
                </a:lnTo>
                <a:lnTo>
                  <a:pt x="2432440" y="0"/>
                </a:lnTo>
                <a:lnTo>
                  <a:pt x="5049" y="2598840"/>
                </a:lnTo>
                <a:lnTo>
                  <a:pt x="0" y="2598840"/>
                </a:lnTo>
                <a:lnTo>
                  <a:pt x="0" y="260424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 rot="16200000">
            <a:off x="6340770" y="897302"/>
            <a:ext cx="5610680" cy="4874607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15000"/>
                </a:schemeClr>
              </a:gs>
              <a:gs pos="100000">
                <a:schemeClr val="bg2">
                  <a:alpha val="39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/>
          <p:cNvCxnSpPr/>
          <p:nvPr userDrawn="1"/>
        </p:nvCxnSpPr>
        <p:spPr>
          <a:xfrm>
            <a:off x="6920992" y="605467"/>
            <a:ext cx="0" cy="532613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/>
          <p:cNvCxnSpPr/>
          <p:nvPr userDrawn="1"/>
        </p:nvCxnSpPr>
        <p:spPr>
          <a:xfrm>
            <a:off x="11377315" y="605467"/>
            <a:ext cx="1" cy="532372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 userDrawn="1"/>
        </p:nvCxnSpPr>
        <p:spPr>
          <a:xfrm>
            <a:off x="6935506" y="5960627"/>
            <a:ext cx="2200950" cy="230253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 userDrawn="1"/>
        </p:nvCxnSpPr>
        <p:spPr>
          <a:xfrm flipH="1">
            <a:off x="9179998" y="5943709"/>
            <a:ext cx="2168282" cy="2354965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8725113" y="3509582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8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7031605" y="4476026"/>
            <a:ext cx="4238731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087819" y="5123719"/>
            <a:ext cx="4126303" cy="152382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二等辺三角形 10"/>
          <p:cNvSpPr/>
          <p:nvPr userDrawn="1"/>
        </p:nvSpPr>
        <p:spPr>
          <a:xfrm rot="10800000" flipH="1">
            <a:off x="1141964" y="566511"/>
            <a:ext cx="4864880" cy="8072892"/>
          </a:xfrm>
          <a:custGeom>
            <a:avLst/>
            <a:gdLst/>
            <a:ahLst/>
            <a:cxnLst/>
            <a:rect l="l" t="t" r="r" b="b"/>
            <a:pathLst>
              <a:path w="4864880" h="8072892">
                <a:moveTo>
                  <a:pt x="0" y="8072892"/>
                </a:moveTo>
                <a:lnTo>
                  <a:pt x="4864880" y="8072892"/>
                </a:lnTo>
                <a:lnTo>
                  <a:pt x="4864880" y="2604246"/>
                </a:lnTo>
                <a:lnTo>
                  <a:pt x="4864880" y="2598840"/>
                </a:lnTo>
                <a:lnTo>
                  <a:pt x="4859831" y="2598840"/>
                </a:lnTo>
                <a:lnTo>
                  <a:pt x="2432440" y="0"/>
                </a:lnTo>
                <a:lnTo>
                  <a:pt x="5049" y="2598840"/>
                </a:lnTo>
                <a:lnTo>
                  <a:pt x="0" y="2598840"/>
                </a:lnTo>
                <a:lnTo>
                  <a:pt x="0" y="260424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16200000">
            <a:off x="764203" y="915496"/>
            <a:ext cx="5610680" cy="4874607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15000"/>
                </a:schemeClr>
              </a:gs>
              <a:gs pos="100000">
                <a:schemeClr val="bg2">
                  <a:alpha val="39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8" name="直線コネクタ 7"/>
          <p:cNvCxnSpPr/>
          <p:nvPr/>
        </p:nvCxnSpPr>
        <p:spPr>
          <a:xfrm>
            <a:off x="1344425" y="623661"/>
            <a:ext cx="0" cy="532613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800748" y="623661"/>
            <a:ext cx="1" cy="532372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1358939" y="5978821"/>
            <a:ext cx="2200950" cy="230253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>
            <a:off x="3603431" y="5961903"/>
            <a:ext cx="2168282" cy="2354965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 userDrawn="1"/>
        </p:nvSpPr>
        <p:spPr>
          <a:xfrm>
            <a:off x="-29029" y="-29029"/>
            <a:ext cx="18360000" cy="3304429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-45209" y="3105015"/>
            <a:ext cx="18336384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グループ化 50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52" name="涙形 51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涙形 52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4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912002" y="1713698"/>
            <a:ext cx="12467171" cy="1276245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7" name="正方形/長方形 56"/>
          <p:cNvSpPr/>
          <p:nvPr userDrawn="1"/>
        </p:nvSpPr>
        <p:spPr>
          <a:xfrm>
            <a:off x="7291382" y="1519200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タイトル 1"/>
          <p:cNvSpPr>
            <a:spLocks noGrp="1"/>
          </p:cNvSpPr>
          <p:nvPr>
            <p:ph type="title" hasCustomPrompt="1"/>
          </p:nvPr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 anchor="b"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5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3148546" y="35277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455038" y="4494220"/>
            <a:ext cx="4238731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511252" y="5141913"/>
            <a:ext cx="4126303" cy="152382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6052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5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5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750"/>
                            </p:stCondLst>
                            <p:childTnLst>
                              <p:par>
                                <p:cTn id="7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35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1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35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6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100"/>
                            </p:stCondLst>
                            <p:childTnLst>
                              <p:par>
                                <p:cTn id="10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600"/>
                            </p:stCondLst>
                            <p:childTnLst>
                              <p:par>
                                <p:cTn id="11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200"/>
                            </p:stCondLst>
                            <p:childTnLst>
                              <p:par>
                                <p:cTn id="12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95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200"/>
                            </p:stCondLst>
                            <p:childTnLst>
                              <p:par>
                                <p:cTn id="1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450"/>
                            </p:stCondLst>
                            <p:childTnLst>
                              <p:par>
                                <p:cTn id="1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9950"/>
                            </p:stCondLst>
                            <p:childTnLst>
                              <p:par>
                                <p:cTn id="1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450"/>
                            </p:stCondLst>
                            <p:childTnLst>
                              <p:par>
                                <p:cTn id="1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5" grpId="0"/>
      <p:bldP spid="9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animBg="1"/>
      <p:bldP spid="81" grpId="0" animBg="1"/>
      <p:bldP spid="86" grpId="0"/>
      <p:bldP spid="8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2" grpId="0" animBg="1"/>
      <p:bldP spid="4" grpId="0" animBg="1"/>
      <p:bldP spid="54" grpId="0"/>
      <p:bldP spid="5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/>
      <p:bldP spid="58" grpId="1"/>
      <p:bldP spid="58" grpId="2"/>
      <p:bldP spid="59" grpId="0"/>
      <p:bldP spid="60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and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36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Mockup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29029" y="6995886"/>
            <a:ext cx="18360000" cy="3343086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7174818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947176" y="7532913"/>
            <a:ext cx="7822859" cy="175622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図プレースホルダー 6"/>
          <p:cNvSpPr>
            <a:spLocks noGrp="1"/>
          </p:cNvSpPr>
          <p:nvPr>
            <p:ph type="pic" sz="quarter" idx="13" hasCustomPrompt="1"/>
          </p:nvPr>
        </p:nvSpPr>
        <p:spPr>
          <a:xfrm>
            <a:off x="914558" y="3259417"/>
            <a:ext cx="8608795" cy="488571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914558" y="2781960"/>
            <a:ext cx="8608796" cy="593569"/>
            <a:chOff x="628206" y="2067583"/>
            <a:chExt cx="10360933" cy="714377"/>
          </a:xfrm>
        </p:grpSpPr>
        <p:sp>
          <p:nvSpPr>
            <p:cNvPr id="10" name="角丸四角形 7"/>
            <p:cNvSpPr/>
            <p:nvPr userDrawn="1"/>
          </p:nvSpPr>
          <p:spPr>
            <a:xfrm>
              <a:off x="628206" y="2067583"/>
              <a:ext cx="10360933" cy="714377"/>
            </a:xfrm>
            <a:custGeom>
              <a:avLst/>
              <a:gdLst/>
              <a:ahLst/>
              <a:cxnLst/>
              <a:rect l="l" t="t" r="r" b="b"/>
              <a:pathLst>
                <a:path w="9179608" h="714377">
                  <a:moveTo>
                    <a:pt x="169868" y="0"/>
                  </a:moveTo>
                  <a:lnTo>
                    <a:pt x="9009740" y="0"/>
                  </a:lnTo>
                  <a:cubicBezTo>
                    <a:pt x="9103556" y="0"/>
                    <a:pt x="9179608" y="76052"/>
                    <a:pt x="9179608" y="169868"/>
                  </a:cubicBezTo>
                  <a:lnTo>
                    <a:pt x="9179608" y="714377"/>
                  </a:lnTo>
                  <a:lnTo>
                    <a:pt x="0" y="714377"/>
                  </a:lnTo>
                  <a:lnTo>
                    <a:pt x="0" y="169868"/>
                  </a:lnTo>
                  <a:cubicBezTo>
                    <a:pt x="0" y="76052"/>
                    <a:pt x="76052" y="0"/>
                    <a:pt x="169868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177800" dist="88900" algn="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/>
            <p:cNvGrpSpPr/>
            <p:nvPr userDrawn="1"/>
          </p:nvGrpSpPr>
          <p:grpSpPr>
            <a:xfrm>
              <a:off x="817973" y="2232734"/>
              <a:ext cx="820614" cy="267286"/>
              <a:chOff x="1266091" y="2232734"/>
              <a:chExt cx="820614" cy="267286"/>
            </a:xfrm>
            <a:blipFill dpi="0" rotWithShape="1">
              <a:blip r:embed="rId4"/>
              <a:srcRect/>
              <a:tile tx="0" ty="0" sx="100000" sy="100000" flip="none" algn="tl"/>
            </a:blip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円/楕円 15"/>
              <p:cNvSpPr/>
              <p:nvPr userDrawn="1"/>
            </p:nvSpPr>
            <p:spPr>
              <a:xfrm>
                <a:off x="1266091" y="2232734"/>
                <a:ext cx="267286" cy="26728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114300">
                  <a:prstClr val="black"/>
                </a:inn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/楕円 16"/>
              <p:cNvSpPr/>
              <p:nvPr userDrawn="1"/>
            </p:nvSpPr>
            <p:spPr>
              <a:xfrm>
                <a:off x="1542755" y="2232734"/>
                <a:ext cx="267286" cy="26728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114300">
                  <a:prstClr val="black"/>
                </a:inn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/楕円 17"/>
              <p:cNvSpPr/>
              <p:nvPr userDrawn="1"/>
            </p:nvSpPr>
            <p:spPr>
              <a:xfrm>
                <a:off x="1819419" y="2232734"/>
                <a:ext cx="267286" cy="26728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114300">
                  <a:prstClr val="black"/>
                </a:inn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/>
            <p:cNvGrpSpPr/>
            <p:nvPr userDrawn="1"/>
          </p:nvGrpSpPr>
          <p:grpSpPr>
            <a:xfrm>
              <a:off x="10412105" y="2203721"/>
              <a:ext cx="432000" cy="348274"/>
              <a:chOff x="9655539" y="2203721"/>
              <a:chExt cx="432000" cy="348274"/>
            </a:xfrm>
            <a:blipFill dpi="0" rotWithShape="1">
              <a:blip r:embed="rId4"/>
              <a:srcRect/>
              <a:tile tx="0" ty="0" sx="100000" sy="100000" flip="none" algn="tl"/>
            </a:blipFill>
          </p:grpSpPr>
          <p:sp>
            <p:nvSpPr>
              <p:cNvPr id="13" name="正方形/長方形 12"/>
              <p:cNvSpPr/>
              <p:nvPr userDrawn="1"/>
            </p:nvSpPr>
            <p:spPr>
              <a:xfrm>
                <a:off x="9655539" y="2203721"/>
                <a:ext cx="432000" cy="10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88900" dist="76200" dir="5400000" algn="t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/>
              <p:cNvSpPr/>
              <p:nvPr userDrawn="1"/>
            </p:nvSpPr>
            <p:spPr>
              <a:xfrm>
                <a:off x="9655539" y="2323858"/>
                <a:ext cx="432000" cy="10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88900" dist="76200" dir="5400000" algn="t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/>
              <p:cNvSpPr/>
              <p:nvPr userDrawn="1"/>
            </p:nvSpPr>
            <p:spPr>
              <a:xfrm>
                <a:off x="9655539" y="2443995"/>
                <a:ext cx="432000" cy="10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88900" dist="76200" dir="5400000" algn="t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1" name="山形 20"/>
          <p:cNvSpPr/>
          <p:nvPr userDrawn="1"/>
        </p:nvSpPr>
        <p:spPr>
          <a:xfrm>
            <a:off x="9976204" y="2839908"/>
            <a:ext cx="380632" cy="380632"/>
          </a:xfrm>
          <a:prstGeom prst="chevron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468317" y="2713649"/>
            <a:ext cx="7035912" cy="11761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5" name="山形 24"/>
          <p:cNvSpPr/>
          <p:nvPr userDrawn="1"/>
        </p:nvSpPr>
        <p:spPr>
          <a:xfrm>
            <a:off x="9976204" y="4280451"/>
            <a:ext cx="380632" cy="380632"/>
          </a:xfrm>
          <a:prstGeom prst="chevron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468317" y="4154192"/>
            <a:ext cx="7035912" cy="11761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7" name="山形 26"/>
          <p:cNvSpPr/>
          <p:nvPr userDrawn="1"/>
        </p:nvSpPr>
        <p:spPr>
          <a:xfrm>
            <a:off x="9976204" y="5720993"/>
            <a:ext cx="380632" cy="380632"/>
          </a:xfrm>
          <a:prstGeom prst="chevron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468317" y="5594734"/>
            <a:ext cx="7035912" cy="11761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3285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1" grpId="0" animBg="1"/>
      <p:bldP spid="2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2.jpg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9" Type="http://schemas.openxmlformats.org/officeDocument/2006/relationships/image" Target="../media/image2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8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87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0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41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7291381" y="1520186"/>
            <a:ext cx="3708412" cy="84853"/>
          </a:xfrm>
          <a:prstGeom prst="rect">
            <a:avLst/>
          </a:prstGeom>
          <a:blipFill dpi="0" rotWithShape="1">
            <a:blip r:embed="rId41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72579" y="9498410"/>
            <a:ext cx="1821859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/>
          <p:cNvGrpSpPr/>
          <p:nvPr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1" name="涙形 1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41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644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2" r:id="rId3"/>
    <p:sldLayoutId id="2147483664" r:id="rId4"/>
    <p:sldLayoutId id="2147483663" r:id="rId5"/>
    <p:sldLayoutId id="2147483696" r:id="rId6"/>
    <p:sldLayoutId id="2147483697" r:id="rId7"/>
    <p:sldLayoutId id="2147483756" r:id="rId8"/>
    <p:sldLayoutId id="2147483665" r:id="rId9"/>
    <p:sldLayoutId id="2147483745" r:id="rId10"/>
    <p:sldLayoutId id="2147483666" r:id="rId11"/>
    <p:sldLayoutId id="2147483673" r:id="rId12"/>
    <p:sldLayoutId id="2147483653" r:id="rId13"/>
    <p:sldLayoutId id="2147483674" r:id="rId14"/>
    <p:sldLayoutId id="2147483759" r:id="rId15"/>
    <p:sldLayoutId id="2147483709" r:id="rId16"/>
    <p:sldLayoutId id="2147483770" r:id="rId17"/>
    <p:sldLayoutId id="2147483683" r:id="rId18"/>
    <p:sldLayoutId id="2147483713" r:id="rId19"/>
    <p:sldLayoutId id="2147483718" r:id="rId20"/>
    <p:sldLayoutId id="2147483726" r:id="rId21"/>
    <p:sldLayoutId id="2147483719" r:id="rId22"/>
    <p:sldLayoutId id="2147483735" r:id="rId23"/>
    <p:sldLayoutId id="2147483744" r:id="rId24"/>
    <p:sldLayoutId id="2147483748" r:id="rId25"/>
    <p:sldLayoutId id="2147483747" r:id="rId26"/>
    <p:sldLayoutId id="2147483749" r:id="rId27"/>
    <p:sldLayoutId id="2147483754" r:id="rId28"/>
    <p:sldLayoutId id="2147483755" r:id="rId29"/>
    <p:sldLayoutId id="2147483753" r:id="rId30"/>
    <p:sldLayoutId id="2147483757" r:id="rId31"/>
    <p:sldLayoutId id="2147483758" r:id="rId32"/>
    <p:sldLayoutId id="2147483760" r:id="rId33"/>
    <p:sldLayoutId id="2147483762" r:id="rId34"/>
    <p:sldLayoutId id="2147483763" r:id="rId35"/>
    <p:sldLayoutId id="2147483771" r:id="rId36"/>
    <p:sldLayoutId id="2147483777" r:id="rId37"/>
    <p:sldLayoutId id="2147483779" r:id="rId3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2" grpId="1"/>
      <p:bldP spid="2" grpId="2"/>
      <p:bldP spid="5" grpId="0"/>
      <p:bldP spid="7" grpId="0" animBg="1"/>
      <p:bldP spid="7" grpId="1" animBg="1"/>
      <p:bldP spid="6" grpId="0"/>
    </p:bld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41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8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7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656" r:id="rId3"/>
    <p:sldLayoutId id="2147483667" r:id="rId4"/>
    <p:sldLayoutId id="2147483774" r:id="rId5"/>
    <p:sldLayoutId id="2147483668" r:id="rId6"/>
    <p:sldLayoutId id="2147483669" r:id="rId7"/>
    <p:sldLayoutId id="2147483670" r:id="rId8"/>
    <p:sldLayoutId id="2147483672" r:id="rId9"/>
    <p:sldLayoutId id="2147483677" r:id="rId10"/>
    <p:sldLayoutId id="2147483691" r:id="rId11"/>
    <p:sldLayoutId id="2147483700" r:id="rId12"/>
    <p:sldLayoutId id="2147483692" r:id="rId13"/>
    <p:sldLayoutId id="2147483699" r:id="rId14"/>
    <p:sldLayoutId id="2147483694" r:id="rId15"/>
    <p:sldLayoutId id="2147483695" r:id="rId16"/>
    <p:sldLayoutId id="2147483702" r:id="rId17"/>
    <p:sldLayoutId id="2147483698" r:id="rId18"/>
    <p:sldLayoutId id="2147483710" r:id="rId19"/>
    <p:sldLayoutId id="2147483712" r:id="rId20"/>
    <p:sldLayoutId id="2147483714" r:id="rId21"/>
    <p:sldLayoutId id="2147483723" r:id="rId22"/>
    <p:sldLayoutId id="2147483715" r:id="rId23"/>
    <p:sldLayoutId id="2147483724" r:id="rId24"/>
    <p:sldLayoutId id="2147483746" r:id="rId25"/>
    <p:sldLayoutId id="2147483773" r:id="rId26"/>
    <p:sldLayoutId id="2147483716" r:id="rId27"/>
    <p:sldLayoutId id="2147483728" r:id="rId28"/>
    <p:sldLayoutId id="2147483729" r:id="rId29"/>
    <p:sldLayoutId id="2147483741" r:id="rId30"/>
    <p:sldLayoutId id="2147483730" r:id="rId31"/>
    <p:sldLayoutId id="2147483731" r:id="rId32"/>
    <p:sldLayoutId id="2147483733" r:id="rId33"/>
    <p:sldLayoutId id="2147483769" r:id="rId34"/>
    <p:sldLayoutId id="2147483772" r:id="rId35"/>
    <p:sldLayoutId id="2147483778" r:id="rId36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39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0504" y="253186"/>
            <a:ext cx="16139325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629727" y="1520186"/>
            <a:ext cx="3708412" cy="84853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7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7" r:id="rId2"/>
    <p:sldLayoutId id="2147483765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</p:bldLst>
  </p:timing>
  <p:hf hdr="0" dt="0"/>
  <p:txStyles>
    <p:titleStyle>
      <a:lvl1pPr algn="l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6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9257" y="253186"/>
            <a:ext cx="8984343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8554528" y="1520186"/>
            <a:ext cx="3708412" cy="84853"/>
          </a:xfrm>
          <a:prstGeom prst="rect">
            <a:avLst/>
          </a:prstGeom>
          <a:blipFill dpi="0" rotWithShape="1">
            <a:blip r:embed="rId9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763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07" r:id="rId2"/>
    <p:sldLayoutId id="2147483708" r:id="rId3"/>
    <p:sldLayoutId id="2147483751" r:id="rId4"/>
    <p:sldLayoutId id="2147483761" r:id="rId5"/>
    <p:sldLayoutId id="2147483776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</p:bldLst>
  </p:timing>
  <p:hf hdr="0" dt="0"/>
  <p:txStyles>
    <p:titleStyle>
      <a:lvl1pPr algn="l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9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10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6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701" r:id="rId2"/>
    <p:sldLayoutId id="2147483703" r:id="rId3"/>
    <p:sldLayoutId id="2147483704" r:id="rId4"/>
    <p:sldLayoutId id="2147483705" r:id="rId5"/>
    <p:sldLayoutId id="2147483736" r:id="rId6"/>
    <p:sldLayoutId id="2147483752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5" grpId="0"/>
    </p:bld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10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7291381" y="1520186"/>
            <a:ext cx="3708412" cy="84853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" name="グループ化 9"/>
          <p:cNvGrpSpPr/>
          <p:nvPr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1" name="涙形 1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59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22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  <p:bldP spid="6" grpId="0"/>
    </p:bld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5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1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17" Type="http://schemas.microsoft.com/office/2007/relationships/hdphoto" Target="../media/hdphoto4.wdp"/><Relationship Id="rId2" Type="http://schemas.openxmlformats.org/officeDocument/2006/relationships/image" Target="../media/image26.png"/><Relationship Id="rId16" Type="http://schemas.openxmlformats.org/officeDocument/2006/relationships/image" Target="../media/image38.png"/><Relationship Id="rId20" Type="http://schemas.openxmlformats.org/officeDocument/2006/relationships/image" Target="../media/image40.tiff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10" Type="http://schemas.microsoft.com/office/2007/relationships/hdphoto" Target="../media/hdphoto3.wdp"/><Relationship Id="rId19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5.xml"/><Relationship Id="rId6" Type="http://schemas.microsoft.com/office/2007/relationships/hdphoto" Target="../media/hdphoto6.wdp"/><Relationship Id="rId5" Type="http://schemas.openxmlformats.org/officeDocument/2006/relationships/image" Target="../media/image43.pn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4" t="-10621" r="-10124" b="6046"/>
          <a:stretch/>
        </p:blipFill>
        <p:spPr>
          <a:xfrm>
            <a:off x="-226868" y="-1333500"/>
            <a:ext cx="20816869" cy="1114771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63500" sx="110000" sy="110000" algn="ctr" rotWithShape="0">
              <a:prstClr val="black">
                <a:alpha val="3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794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14">
        <p:fade/>
      </p:transition>
    </mc:Choice>
    <mc:Fallback xmlns="">
      <p:transition spd="med" advTm="82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Live-</a:t>
            </a:r>
            <a:r>
              <a:rPr kumimoji="1" lang="en-US" altLang="ja-JP" dirty="0" err="1" smtClean="0"/>
              <a:t>Präsentation</a:t>
            </a:r>
            <a:endParaRPr kumimoji="1" lang="ja-JP" altLang="en-US" dirty="0"/>
          </a:p>
        </p:txBody>
      </p:sp>
      <p:sp>
        <p:nvSpPr>
          <p:cNvPr id="6" name="正方形/長方形 7"/>
          <p:cNvSpPr/>
          <p:nvPr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7" name="フッター プレースホルダー 4"/>
          <p:cNvSpPr txBox="1">
            <a:spLocks/>
          </p:cNvSpPr>
          <p:nvPr/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defPPr>
              <a:defRPr lang="ja-JP"/>
            </a:defPPr>
            <a:lvl1pPr marL="0" algn="ctr" defTabSz="1633027" rtl="0" eaLnBrk="1" latinLnBrk="0" hangingPunct="1">
              <a:defRPr kumimoji="1"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16513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3027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540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6054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567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9081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5594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2108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err="1"/>
              <a:t>Projekt</a:t>
            </a:r>
            <a:r>
              <a:rPr lang="en-US" altLang="ja-JP" dirty="0"/>
              <a:t> Tessa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7996334"/>
      </p:ext>
    </p:extLst>
  </p:cSld>
  <p:clrMapOvr>
    <a:masterClrMapping/>
  </p:clrMapOvr>
  <p:transition spd="slow" advTm="676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err="1" smtClean="0"/>
              <a:t>Noch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Fragen</a:t>
            </a:r>
            <a:r>
              <a:rPr lang="en-US" altLang="ja-JP" dirty="0" smtClean="0"/>
              <a:t>?</a:t>
            </a:r>
            <a:endParaRPr kumimoji="1" lang="ja-JP" altLang="en-US" dirty="0"/>
          </a:p>
        </p:txBody>
      </p:sp>
      <p:sp>
        <p:nvSpPr>
          <p:cNvPr id="3" name="正方形/長方形 7"/>
          <p:cNvSpPr/>
          <p:nvPr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4" name="フッター プレースホルダー 4"/>
          <p:cNvSpPr txBox="1">
            <a:spLocks/>
          </p:cNvSpPr>
          <p:nvPr/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defPPr>
              <a:defRPr lang="ja-JP"/>
            </a:defPPr>
            <a:lvl1pPr marL="0" algn="ctr" defTabSz="1633027" rtl="0" eaLnBrk="1" latinLnBrk="0" hangingPunct="1">
              <a:defRPr kumimoji="1"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16513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3027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540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6054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567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9081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5594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2108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err="1"/>
              <a:t>Projekt</a:t>
            </a:r>
            <a:r>
              <a:rPr lang="en-US" altLang="ja-JP" dirty="0"/>
              <a:t> Tessa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953682"/>
      </p:ext>
    </p:extLst>
  </p:cSld>
  <p:clrMapOvr>
    <a:masterClrMapping/>
  </p:clrMapOvr>
  <p:transition spd="slow" advTm="676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err="1" smtClean="0"/>
              <a:t>Vielen</a:t>
            </a:r>
            <a:r>
              <a:rPr lang="en-US" altLang="ja-JP" dirty="0" smtClean="0"/>
              <a:t> Dank </a:t>
            </a:r>
            <a:r>
              <a:rPr lang="en-US" altLang="ja-JP" dirty="0" err="1" smtClean="0"/>
              <a:t>für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Ihre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Aufmerksamkeit</a:t>
            </a:r>
            <a:r>
              <a:rPr lang="en-US" altLang="ja-JP" dirty="0" smtClean="0"/>
              <a:t>!</a:t>
            </a:r>
            <a:endParaRPr kumimoji="1" lang="ja-JP" altLang="en-US" dirty="0"/>
          </a:p>
        </p:txBody>
      </p:sp>
      <p:sp>
        <p:nvSpPr>
          <p:cNvPr id="3" name="正方形/長方形 7"/>
          <p:cNvSpPr/>
          <p:nvPr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4" name="フッター プレースホルダー 4"/>
          <p:cNvSpPr txBox="1">
            <a:spLocks/>
          </p:cNvSpPr>
          <p:nvPr/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defPPr>
              <a:defRPr lang="ja-JP"/>
            </a:defPPr>
            <a:lvl1pPr marL="0" algn="ctr" defTabSz="1633027" rtl="0" eaLnBrk="1" latinLnBrk="0" hangingPunct="1">
              <a:defRPr kumimoji="1"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16513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3027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540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6054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567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9081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5594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2108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err="1" smtClean="0"/>
              <a:t>Projekt</a:t>
            </a:r>
            <a:r>
              <a:rPr lang="en-US" altLang="ja-JP" dirty="0" smtClean="0"/>
              <a:t> Tessa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0294015"/>
      </p:ext>
    </p:extLst>
  </p:cSld>
  <p:clrMapOvr>
    <a:masterClrMapping/>
  </p:clrMapOvr>
  <p:transition spd="slow" advTm="676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 err="1" smtClean="0"/>
              <a:t>Lebensmittelverwaltungssystem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dirty="0" err="1" smtClean="0"/>
              <a:t>Projekt</a:t>
            </a:r>
            <a:r>
              <a:rPr lang="en-US" altLang="ja-JP" dirty="0" smtClean="0"/>
              <a:t> Tessa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7"/>
          </p:nvPr>
        </p:nvSpPr>
        <p:spPr>
          <a:xfrm>
            <a:off x="3818986" y="7278226"/>
            <a:ext cx="10653202" cy="2664057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Stefanie </a:t>
            </a:r>
            <a:r>
              <a:rPr lang="en-US" altLang="ja-JP" sz="2400" dirty="0" err="1" smtClean="0"/>
              <a:t>Furtak</a:t>
            </a:r>
            <a:endParaRPr lang="en-US" altLang="ja-JP" sz="2400" dirty="0" smtClean="0"/>
          </a:p>
          <a:p>
            <a:r>
              <a:rPr lang="en-US" altLang="ja-JP" sz="2400" dirty="0" smtClean="0"/>
              <a:t>Lucas </a:t>
            </a:r>
            <a:r>
              <a:rPr lang="en-US" altLang="ja-JP" sz="2400" dirty="0" err="1" smtClean="0"/>
              <a:t>Korthauer</a:t>
            </a:r>
            <a:endParaRPr lang="en-US" altLang="ja-JP" sz="2400" dirty="0" smtClean="0"/>
          </a:p>
          <a:p>
            <a:r>
              <a:rPr lang="en-US" altLang="ja-JP" sz="2400" dirty="0" smtClean="0"/>
              <a:t>Marcel </a:t>
            </a:r>
            <a:r>
              <a:rPr lang="en-US" altLang="ja-JP" sz="2400" dirty="0" err="1" smtClean="0"/>
              <a:t>Pautz</a:t>
            </a:r>
            <a:endParaRPr lang="en-US" altLang="ja-JP" sz="2400" dirty="0" smtClean="0"/>
          </a:p>
          <a:p>
            <a:r>
              <a:rPr lang="en-US" altLang="ja-JP" sz="2400" dirty="0" smtClean="0"/>
              <a:t>Daniel </a:t>
            </a:r>
            <a:r>
              <a:rPr lang="en-US" altLang="ja-JP" sz="2400" dirty="0" err="1" smtClean="0"/>
              <a:t>Saiz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104045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build="p"/>
      <p:bldP spid="6" grpId="0" build="p"/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905357" y="253186"/>
            <a:ext cx="16462058" cy="1368152"/>
          </a:xfrm>
        </p:spPr>
        <p:txBody>
          <a:bodyPr/>
          <a:lstStyle/>
          <a:p>
            <a:r>
              <a:rPr kumimoji="1" lang="en-US" altLang="ja-JP" dirty="0" smtClean="0"/>
              <a:t>Die </a:t>
            </a:r>
            <a:r>
              <a:rPr kumimoji="1" lang="en-US" altLang="ja-JP" dirty="0" err="1" smtClean="0"/>
              <a:t>Idee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Besserer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Überblick</a:t>
            </a:r>
            <a:r>
              <a:rPr lang="en-US" altLang="ja-JP" dirty="0" smtClean="0"/>
              <a:t> über den </a:t>
            </a:r>
            <a:r>
              <a:rPr lang="en-US" altLang="ja-JP" dirty="0" err="1" smtClean="0"/>
              <a:t>Lebensmittelbestand</a:t>
            </a:r>
            <a:r>
              <a:rPr lang="en-US" altLang="ja-JP" dirty="0" smtClean="0"/>
              <a:t>.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 err="1" smtClean="0"/>
              <a:t>Erleichtertes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Einkaufen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durch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Einkaufslisten</a:t>
            </a:r>
            <a:r>
              <a:rPr lang="en-US" altLang="ja-JP" dirty="0" smtClean="0"/>
              <a:t>-App.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dirty="0" err="1" smtClean="0"/>
              <a:t>Rezeptvorschläge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mit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integrierter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Rezept-Datenbank</a:t>
            </a:r>
            <a:endParaRPr kumimoji="1" lang="ja-JP" altLang="en-US" dirty="0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Projekt</a:t>
            </a:r>
            <a:r>
              <a:rPr lang="en-US" altLang="ja-JP" dirty="0"/>
              <a:t> Tessa</a:t>
            </a:r>
            <a:endParaRPr lang="ja-JP" altLang="en-US" dirty="0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22927617"/>
      </p:ext>
    </p:extLst>
  </p:cSld>
  <p:clrMapOvr>
    <a:masterClrMapping/>
  </p:clrMapOvr>
  <p:transition spd="slow" advTm="619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7" grpId="0" build="p"/>
      <p:bldP spid="8" grpId="0" build="p"/>
      <p:bldP spid="9" grpId="0" build="p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Unser Team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Projekt</a:t>
            </a:r>
            <a:r>
              <a:rPr lang="en-US" altLang="ja-JP" dirty="0"/>
              <a:t> Tessa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2"/>
          </p:nvPr>
        </p:nvSpPr>
        <p:spPr>
          <a:xfrm>
            <a:off x="728663" y="7339313"/>
            <a:ext cx="4115397" cy="1633539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Softwareentwickler</a:t>
            </a:r>
            <a:endParaRPr lang="en-US" altLang="ja-JP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15"/>
          </p:nvPr>
        </p:nvSpPr>
        <p:spPr>
          <a:xfrm>
            <a:off x="726182" y="6691621"/>
            <a:ext cx="4117878" cy="647693"/>
          </a:xfrm>
        </p:spPr>
        <p:txBody>
          <a:bodyPr/>
          <a:lstStyle/>
          <a:p>
            <a:r>
              <a:rPr lang="en-US" altLang="ja-JP" dirty="0" smtClean="0"/>
              <a:t>Stefanie </a:t>
            </a:r>
            <a:r>
              <a:rPr lang="en-US" altLang="ja-JP" dirty="0" err="1" smtClean="0"/>
              <a:t>Furtak</a:t>
            </a:r>
            <a:endParaRPr lang="en-US" altLang="ja-JP" dirty="0" smtClean="0"/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17"/>
          </p:nvPr>
        </p:nvSpPr>
        <p:spPr>
          <a:xfrm>
            <a:off x="4985956" y="7329789"/>
            <a:ext cx="4115397" cy="1643064"/>
          </a:xfrm>
        </p:spPr>
        <p:txBody>
          <a:bodyPr/>
          <a:lstStyle/>
          <a:p>
            <a:r>
              <a:rPr lang="en-US" altLang="ja-JP" dirty="0" err="1" smtClean="0"/>
              <a:t>Softwareentwickler</a:t>
            </a:r>
            <a:endParaRPr kumimoji="1" lang="ja-JP" altLang="en-US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18"/>
          </p:nvPr>
        </p:nvSpPr>
        <p:spPr>
          <a:xfrm>
            <a:off x="4983475" y="6691621"/>
            <a:ext cx="4117878" cy="647693"/>
          </a:xfrm>
        </p:spPr>
        <p:txBody>
          <a:bodyPr/>
          <a:lstStyle/>
          <a:p>
            <a:r>
              <a:rPr lang="en-US" altLang="ja-JP" dirty="0" smtClean="0"/>
              <a:t>Lucas </a:t>
            </a:r>
            <a:r>
              <a:rPr lang="en-US" altLang="ja-JP" dirty="0" err="1" smtClean="0"/>
              <a:t>Korthauer</a:t>
            </a:r>
            <a:endParaRPr kumimoji="1" lang="ja-JP" altLang="en-US" dirty="0"/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20"/>
          </p:nvPr>
        </p:nvSpPr>
        <p:spPr>
          <a:xfrm>
            <a:off x="9243249" y="7329789"/>
            <a:ext cx="4115397" cy="1643064"/>
          </a:xfrm>
        </p:spPr>
        <p:txBody>
          <a:bodyPr/>
          <a:lstStyle/>
          <a:p>
            <a:r>
              <a:rPr lang="en-US" altLang="ja-JP" dirty="0" err="1" smtClean="0"/>
              <a:t>Softwareentwickler</a:t>
            </a:r>
            <a:endParaRPr kumimoji="1" lang="ja-JP" altLang="en-US" dirty="0"/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21"/>
          </p:nvPr>
        </p:nvSpPr>
        <p:spPr>
          <a:xfrm>
            <a:off x="9240768" y="6691621"/>
            <a:ext cx="4117878" cy="647693"/>
          </a:xfrm>
        </p:spPr>
        <p:txBody>
          <a:bodyPr/>
          <a:lstStyle/>
          <a:p>
            <a:r>
              <a:rPr lang="en-US" altLang="ja-JP" dirty="0" smtClean="0"/>
              <a:t>Marcel </a:t>
            </a:r>
            <a:r>
              <a:rPr lang="en-US" altLang="ja-JP" dirty="0" err="1" smtClean="0"/>
              <a:t>Pautz</a:t>
            </a:r>
            <a:endParaRPr kumimoji="1" lang="ja-JP" altLang="en-US" dirty="0"/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23"/>
          </p:nvPr>
        </p:nvSpPr>
        <p:spPr>
          <a:xfrm>
            <a:off x="13500543" y="7329789"/>
            <a:ext cx="4115397" cy="1643064"/>
          </a:xfrm>
        </p:spPr>
        <p:txBody>
          <a:bodyPr/>
          <a:lstStyle/>
          <a:p>
            <a:r>
              <a:rPr lang="en-US" altLang="ja-JP" dirty="0" err="1" smtClean="0"/>
              <a:t>Softwareentwickler</a:t>
            </a:r>
            <a:endParaRPr lang="en-US" altLang="ja-JP" dirty="0" smtClean="0"/>
          </a:p>
          <a:p>
            <a:r>
              <a:rPr kumimoji="1" lang="en-US" altLang="ja-JP" dirty="0" err="1" smtClean="0"/>
              <a:t>Projektleiter</a:t>
            </a:r>
            <a:endParaRPr kumimoji="1" lang="ja-JP" altLang="en-US" dirty="0"/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24"/>
          </p:nvPr>
        </p:nvSpPr>
        <p:spPr>
          <a:xfrm>
            <a:off x="13498062" y="6691621"/>
            <a:ext cx="4117878" cy="647693"/>
          </a:xfrm>
        </p:spPr>
        <p:txBody>
          <a:bodyPr/>
          <a:lstStyle/>
          <a:p>
            <a:r>
              <a:rPr lang="en-US" altLang="ja-JP" dirty="0" smtClean="0"/>
              <a:t>Daniel </a:t>
            </a:r>
            <a:r>
              <a:rPr lang="en-US" altLang="ja-JP" dirty="0" err="1" smtClean="0"/>
              <a:t>Saiz</a:t>
            </a:r>
            <a:endParaRPr kumimoji="1" lang="ja-JP" altLang="en-US" dirty="0"/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8" t="16148" r="3759" b="2663"/>
          <a:stretch/>
        </p:blipFill>
        <p:spPr>
          <a:xfrm>
            <a:off x="5377920" y="2832132"/>
            <a:ext cx="3328987" cy="3328987"/>
          </a:xfrm>
        </p:spPr>
      </p:pic>
      <p:pic>
        <p:nvPicPr>
          <p:cNvPr id="23" name="Picture Placeholder 22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9" t="13906" r="6762"/>
          <a:stretch/>
        </p:blipFill>
        <p:spPr>
          <a:xfrm>
            <a:off x="9635213" y="2803254"/>
            <a:ext cx="3328987" cy="3328987"/>
          </a:xfrm>
        </p:spPr>
      </p:pic>
      <p:pic>
        <p:nvPicPr>
          <p:cNvPr id="24" name="Picture Placeholder 23"/>
          <p:cNvPicPr>
            <a:picLocks noGrp="1" noChangeAspect="1"/>
          </p:cNvPicPr>
          <p:nvPr>
            <p:ph type="pic" sz="quarter" idx="2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892507" y="2803254"/>
            <a:ext cx="3328987" cy="3328987"/>
          </a:xfrm>
        </p:spPr>
      </p:pic>
      <p:pic>
        <p:nvPicPr>
          <p:cNvPr id="21" name="Picture Placeholder 20"/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0627" y="2803254"/>
            <a:ext cx="3328987" cy="3328987"/>
          </a:xfrm>
        </p:spPr>
      </p:pic>
      <p:sp>
        <p:nvSpPr>
          <p:cNvPr id="17" name="テキスト プレースホルダー 12"/>
          <p:cNvSpPr>
            <a:spLocks noGrp="1"/>
          </p:cNvSpPr>
          <p:nvPr>
            <p:ph type="body" sz="quarter" idx="12"/>
          </p:nvPr>
        </p:nvSpPr>
        <p:spPr>
          <a:xfrm>
            <a:off x="1120627" y="8634713"/>
            <a:ext cx="15867002" cy="699787"/>
          </a:xfrm>
        </p:spPr>
        <p:txBody>
          <a:bodyPr>
            <a:normAutofit fontScale="92500" lnSpcReduction="20000"/>
          </a:bodyPr>
          <a:lstStyle/>
          <a:p>
            <a:r>
              <a:rPr lang="en-US" altLang="ja-JP" sz="3500" dirty="0" err="1" smtClean="0">
                <a:latin typeface="Bebas Neue Bold (Überschriften)"/>
              </a:rPr>
              <a:t>Betreuungslehrer</a:t>
            </a:r>
            <a:r>
              <a:rPr lang="en-US" altLang="ja-JP" sz="3000" dirty="0" smtClean="0">
                <a:latin typeface="+mj-lt"/>
              </a:rPr>
              <a:t>:</a:t>
            </a:r>
            <a:r>
              <a:rPr lang="en-US" altLang="ja-JP" dirty="0" smtClean="0"/>
              <a:t> </a:t>
            </a:r>
            <a:r>
              <a:rPr lang="en-US" altLang="ja-JP" sz="3000" dirty="0" smtClean="0">
                <a:latin typeface="+mj-lt"/>
              </a:rPr>
              <a:t>Rupert </a:t>
            </a:r>
            <a:r>
              <a:rPr lang="en-US" altLang="ja-JP" sz="3000" dirty="0" err="1" smtClean="0">
                <a:latin typeface="+mj-lt"/>
              </a:rPr>
              <a:t>Obermüller</a:t>
            </a:r>
            <a:r>
              <a:rPr lang="en-US" altLang="ja-JP" sz="3000" dirty="0" smtClean="0">
                <a:latin typeface="+mj-lt"/>
              </a:rPr>
              <a:t> </a:t>
            </a:r>
            <a:r>
              <a:rPr lang="en-US" altLang="ja-JP" sz="3000" dirty="0" smtClean="0">
                <a:latin typeface="Aldhabi" panose="01000000000000000000" pitchFamily="2" charset="-78"/>
                <a:cs typeface="Aldhabi" panose="01000000000000000000" pitchFamily="2" charset="-78"/>
              </a:rPr>
              <a:t>&amp;</a:t>
            </a:r>
            <a:r>
              <a:rPr lang="en-US" altLang="ja-JP" sz="3000" dirty="0" smtClean="0"/>
              <a:t> </a:t>
            </a:r>
            <a:r>
              <a:rPr lang="en-US" altLang="ja-JP" sz="3000" dirty="0" smtClean="0">
                <a:latin typeface="+mj-lt"/>
              </a:rPr>
              <a:t>Thomas </a:t>
            </a:r>
            <a:r>
              <a:rPr lang="en-US" altLang="ja-JP" sz="3000" dirty="0" err="1" smtClean="0">
                <a:latin typeface="+mj-lt"/>
              </a:rPr>
              <a:t>Stütz</a:t>
            </a:r>
            <a:endParaRPr lang="en-US" altLang="ja-JP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3586114"/>
      </p:ext>
    </p:extLst>
  </p:cSld>
  <p:clrMapOvr>
    <a:masterClrMapping/>
  </p:clrMapOvr>
  <p:transition spd="slow" advTm="10957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3" grpId="0"/>
      <p:bldP spid="4" grpId="0"/>
      <p:bldP spid="13" grpId="0" build="p"/>
      <p:bldP spid="31" grpId="0" build="p"/>
      <p:bldP spid="32" grpId="0" build="p"/>
      <p:bldP spid="33" grpId="0" build="p"/>
      <p:bldP spid="34" grpId="0" build="p"/>
      <p:bldP spid="35" grpId="0" build="p"/>
      <p:bldP spid="36" grpId="0" build="p"/>
      <p:bldP spid="37" grpId="0" build="p"/>
      <p:bldP spid="1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7"/>
          </p:nvPr>
        </p:nvSpPr>
        <p:spPr>
          <a:xfrm>
            <a:off x="590550" y="450168"/>
            <a:ext cx="7486650" cy="2978832"/>
          </a:xfrm>
        </p:spPr>
        <p:txBody>
          <a:bodyPr/>
          <a:lstStyle/>
          <a:p>
            <a:r>
              <a:rPr lang="en-US" altLang="ja-JP" dirty="0" err="1" smtClean="0"/>
              <a:t>Verwendete</a:t>
            </a:r>
            <a:endParaRPr lang="en-US" altLang="ja-JP" dirty="0" smtClean="0"/>
          </a:p>
          <a:p>
            <a:r>
              <a:rPr lang="en-US" altLang="ja-JP" dirty="0" err="1" smtClean="0"/>
              <a:t>Technologien</a:t>
            </a:r>
            <a:endParaRPr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25000" lnSpcReduction="20000"/>
          </a:bodyPr>
          <a:lstStyle/>
          <a:p>
            <a:endParaRPr kumimoji="1" lang="ja-JP" altLang="en-US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240963" y="1573433"/>
            <a:ext cx="513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600" dirty="0" smtClean="0">
                <a:latin typeface="Roboto" pitchFamily="2" charset="0"/>
                <a:ea typeface="Roboto" pitchFamily="2" charset="0"/>
              </a:rPr>
              <a:t>Android Applikation</a:t>
            </a:r>
            <a:endParaRPr lang="de-AT" sz="3600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503" y="2254774"/>
            <a:ext cx="1815049" cy="181504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300" l="10000" r="100000">
                        <a14:foregroundMark x1="65300" y1="24300" x2="65300" y2="24300"/>
                        <a14:foregroundMark x1="82600" y1="43400" x2="82600" y2="43400"/>
                        <a14:foregroundMark x1="16100" y1="43900" x2="16100" y2="43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080" y="2254774"/>
            <a:ext cx="1815049" cy="18150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822" y="2289833"/>
            <a:ext cx="1779990" cy="177999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268970" y="4558725"/>
            <a:ext cx="9075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600" dirty="0" smtClean="0"/>
              <a:t>JavaEE Server</a:t>
            </a:r>
            <a:endParaRPr lang="de-AT" sz="36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509" y="5143500"/>
            <a:ext cx="1480667" cy="157937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926" y="5143500"/>
            <a:ext cx="1066080" cy="157937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464" y="5155673"/>
            <a:ext cx="1485900" cy="14859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90" b="98951" l="0" r="89796">
                        <a14:foregroundMark x1="31746" y1="49301" x2="31746" y2="49301"/>
                        <a14:foregroundMark x1="44898" y1="38112" x2="44898" y2="38112"/>
                        <a14:foregroundMark x1="30385" y1="26224" x2="30385" y2="26224"/>
                        <a14:foregroundMark x1="21315" y1="62587" x2="21315" y2="62587"/>
                        <a14:foregroundMark x1="6803" y1="81469" x2="6803" y2="81469"/>
                        <a14:foregroundMark x1="52154" y1="65385" x2="52154" y2="65385"/>
                        <a14:foregroundMark x1="83900" y1="61189" x2="83900" y2="61189"/>
                        <a14:backgroundMark x1="69388" y1="30420" x2="69388" y2="30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566" y="5020387"/>
            <a:ext cx="3086708" cy="200181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49" y="6873855"/>
            <a:ext cx="1475408" cy="12172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505" y="6873855"/>
            <a:ext cx="2229811" cy="16277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238" y="6722878"/>
            <a:ext cx="1248055" cy="172807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206" y="6605838"/>
            <a:ext cx="1956816" cy="195681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88" y="8180810"/>
            <a:ext cx="2216198" cy="221619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471" y="7944682"/>
            <a:ext cx="4062573" cy="250525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89778" l="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1041" y="8614696"/>
            <a:ext cx="3592142" cy="2694107"/>
          </a:xfrm>
          <a:prstGeom prst="rect">
            <a:avLst/>
          </a:prstGeom>
        </p:spPr>
      </p:pic>
      <p:pic>
        <p:nvPicPr>
          <p:cNvPr id="34" name="Bild 1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032451" y="8614696"/>
            <a:ext cx="3068416" cy="13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27740"/>
      </p:ext>
    </p:extLst>
  </p:cSld>
  <p:clrMapOvr>
    <a:masterClrMapping/>
  </p:clrMapOvr>
  <p:transition spd="slow" advTm="3684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ac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build="p"/>
      <p:bldP spid="11" grpId="0" animBg="1"/>
      <p:bldP spid="12" grpId="0" animBg="1"/>
      <p:bldP spid="13" grpId="0" animBg="1"/>
      <p:bldP spid="14" grpId="0" animBg="1"/>
      <p:bldP spid="15" grpId="0" animBg="1"/>
      <p:bldP spid="17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Anwendungsfälle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 err="1" smtClean="0"/>
              <a:t>Als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Benutzer</a:t>
            </a:r>
            <a:endParaRPr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/>
              <a:t>möchte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vor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dem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Ablaufen</a:t>
            </a:r>
            <a:r>
              <a:rPr lang="en-US" altLang="ja-JP" sz="2400" dirty="0" smtClean="0"/>
              <a:t> von </a:t>
            </a:r>
            <a:r>
              <a:rPr lang="en-US" altLang="ja-JP" sz="2400" dirty="0" err="1" smtClean="0"/>
              <a:t>Produkten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gewarnt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werden</a:t>
            </a:r>
            <a:endParaRPr kumimoji="1" lang="ja-JP" altLang="en-US" sz="2400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 err="1" smtClean="0"/>
              <a:t>Als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Benutzer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/>
              <a:t>möchte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ich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ein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Produkt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einlesen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können</a:t>
            </a:r>
            <a:endParaRPr kumimoji="1" lang="ja-JP" altLang="en-US" sz="2400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de-AT" altLang="ja-JP" dirty="0" smtClean="0"/>
              <a:t>Als Benutzer</a:t>
            </a:r>
            <a:endParaRPr kumimoji="1" lang="ja-JP" altLang="en-US" dirty="0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de-AT" altLang="ja-JP" dirty="0" smtClean="0"/>
              <a:t>2</a:t>
            </a:r>
            <a:endParaRPr kumimoji="1" lang="ja-JP" altLang="en-US" dirty="0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/>
              <a:t>möchte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ich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alle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Produkte</a:t>
            </a:r>
            <a:r>
              <a:rPr lang="en-US" altLang="ja-JP" sz="2400" dirty="0" smtClean="0"/>
              <a:t> in </a:t>
            </a:r>
            <a:r>
              <a:rPr lang="en-US" altLang="ja-JP" sz="2400" dirty="0" err="1" smtClean="0"/>
              <a:t>einer</a:t>
            </a:r>
            <a:r>
              <a:rPr lang="en-US" altLang="ja-JP" sz="2400" dirty="0"/>
              <a:t> </a:t>
            </a:r>
            <a:r>
              <a:rPr lang="en-US" altLang="ja-JP" sz="2400" dirty="0" err="1" smtClean="0"/>
              <a:t>Übersicht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anzeigen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lassen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können</a:t>
            </a:r>
            <a:endParaRPr kumimoji="1" lang="ja-JP" altLang="en-US" sz="2400" dirty="0"/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ja-JP" dirty="0" err="1"/>
              <a:t>Als</a:t>
            </a:r>
            <a:r>
              <a:rPr lang="en-US" altLang="ja-JP" dirty="0"/>
              <a:t> </a:t>
            </a:r>
            <a:r>
              <a:rPr lang="en-US" altLang="ja-JP" dirty="0" err="1"/>
              <a:t>Benutzer</a:t>
            </a:r>
            <a:endParaRPr lang="ja-JP" altLang="en-US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kumimoji="1" lang="en-US" altLang="ja-JP" dirty="0" smtClean="0"/>
              <a:t>4</a:t>
            </a:r>
            <a:endParaRPr kumimoji="1" lang="ja-JP" altLang="en-US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/>
              <a:t>möchte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ich</a:t>
            </a:r>
            <a:r>
              <a:rPr lang="en-US" altLang="ja-JP" sz="2400" dirty="0" smtClean="0"/>
              <a:t> die </a:t>
            </a:r>
            <a:r>
              <a:rPr lang="en-US" altLang="ja-JP" sz="2400" dirty="0" err="1" smtClean="0"/>
              <a:t>Haltbarkeit</a:t>
            </a:r>
            <a:r>
              <a:rPr lang="en-US" altLang="ja-JP" sz="2400" dirty="0" smtClean="0"/>
              <a:t> von </a:t>
            </a:r>
            <a:r>
              <a:rPr lang="en-US" altLang="ja-JP" sz="2400" dirty="0" err="1" smtClean="0"/>
              <a:t>Produkten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auslesen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können</a:t>
            </a:r>
            <a:endParaRPr kumimoji="1" lang="ja-JP" altLang="en-US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AT" dirty="0" smtClean="0"/>
              <a:t>Nach Wichtigkeit sortiert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40391556"/>
      </p:ext>
    </p:extLst>
  </p:cSld>
  <p:clrMapOvr>
    <a:masterClrMapping/>
  </p:clrMapOvr>
  <p:transition spd="slow" advTm="1462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19" grpId="0" build="p"/>
      <p:bldP spid="21" grpId="0" build="p"/>
      <p:bldP spid="22" grpId="0" build="p"/>
      <p:bldP spid="23" grpId="0" build="p"/>
      <p:bldP spid="24" grpId="0" build="p"/>
      <p:bldP spid="25" grpId="0" build="p"/>
      <p:bldP spid="26" grpId="0" build="p"/>
      <p:bldP spid="27" grpId="0" build="p"/>
      <p:bldP spid="28" grpId="0" build="p"/>
      <p:bldP spid="29" grpId="0" build="p"/>
      <p:bldP spid="30" grpId="0" build="p"/>
      <p:bldP spid="31" grpId="0" build="p"/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テキスト プレースホルダー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 err="1"/>
              <a:t>Als</a:t>
            </a:r>
            <a:r>
              <a:rPr lang="en-US" altLang="ja-JP" dirty="0"/>
              <a:t> </a:t>
            </a:r>
            <a:r>
              <a:rPr lang="en-US" altLang="ja-JP" dirty="0" err="1"/>
              <a:t>Benutzer</a:t>
            </a:r>
            <a:endParaRPr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 smtClean="0"/>
              <a:t>7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/>
              <a:t>Möchte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ich</a:t>
            </a:r>
            <a:r>
              <a:rPr lang="en-US" altLang="ja-JP" sz="2400" dirty="0" smtClean="0"/>
              <a:t> die </a:t>
            </a:r>
            <a:r>
              <a:rPr lang="en-US" altLang="ja-JP" sz="2400" dirty="0" err="1" smtClean="0"/>
              <a:t>Inhaltsstoffe</a:t>
            </a:r>
            <a:r>
              <a:rPr lang="en-US" altLang="ja-JP" sz="2400" dirty="0" smtClean="0"/>
              <a:t> der </a:t>
            </a:r>
            <a:r>
              <a:rPr lang="en-US" altLang="ja-JP" sz="2400" dirty="0" err="1" smtClean="0"/>
              <a:t>Produkte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auslesen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können</a:t>
            </a:r>
            <a:endParaRPr kumimoji="1" lang="ja-JP" altLang="en-US" sz="2400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ja-JP" dirty="0" err="1"/>
              <a:t>Als</a:t>
            </a:r>
            <a:r>
              <a:rPr lang="en-US" altLang="ja-JP" dirty="0"/>
              <a:t> </a:t>
            </a:r>
            <a:r>
              <a:rPr lang="en-US" altLang="ja-JP" dirty="0" err="1"/>
              <a:t>Benutzer</a:t>
            </a:r>
            <a:endParaRPr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 smtClean="0"/>
              <a:t>5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/>
              <a:t>Möchte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ich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Produkte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löschen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können</a:t>
            </a:r>
            <a:endParaRPr kumimoji="1" lang="ja-JP" altLang="en-US" sz="2400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ja-JP" dirty="0" err="1" smtClean="0"/>
              <a:t>Als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Benutzer</a:t>
            </a:r>
            <a:endParaRPr lang="ja-JP" alt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 smtClean="0"/>
              <a:t>6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/>
              <a:t>Möchte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ich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mir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Kochrezepte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anzeigen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lassen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können</a:t>
            </a:r>
            <a:endParaRPr kumimoji="1" lang="ja-JP" altLang="en-US" sz="2400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ja-JP" dirty="0" err="1"/>
              <a:t>Als</a:t>
            </a:r>
            <a:r>
              <a:rPr lang="en-US" altLang="ja-JP" dirty="0"/>
              <a:t> </a:t>
            </a:r>
            <a:r>
              <a:rPr lang="en-US" altLang="ja-JP" dirty="0" err="1"/>
              <a:t>Benutzer</a:t>
            </a:r>
            <a:endParaRPr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ja-JP" dirty="0"/>
              <a:t>8</a:t>
            </a:r>
            <a:endParaRPr kumimoji="1" lang="ja-JP" altLang="en-US" dirty="0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/>
              <a:t>Möchte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ich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automatisch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Einkaufslisten</a:t>
            </a:r>
            <a:r>
              <a:rPr lang="en-US" altLang="ja-JP" sz="2400" dirty="0" smtClean="0"/>
              <a:t> an </a:t>
            </a:r>
            <a:r>
              <a:rPr lang="en-US" altLang="ja-JP" sz="2400" dirty="0" err="1" smtClean="0"/>
              <a:t>mein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Mobiltelefon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gesendet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bekommen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78738709"/>
      </p:ext>
    </p:extLst>
  </p:cSld>
  <p:clrMapOvr>
    <a:masterClrMapping/>
  </p:clrMapOvr>
  <p:transition spd="slow" advTm="13376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7" grpId="0" build="p"/>
      <p:bldP spid="18" grpId="0" build="p"/>
      <p:bldP spid="19" grpId="0" build="p"/>
      <p:bldP spid="20" grpId="0" build="p"/>
      <p:bldP spid="21" grpId="0" build="p"/>
      <p:bldP spid="22" grpId="0" build="p"/>
      <p:bldP spid="23" grpId="0" build="p"/>
      <p:bldP spid="24" grpId="0" build="p"/>
      <p:bldP spid="25" grpId="0" build="p"/>
      <p:bldP spid="26" grpId="0" build="p"/>
      <p:bldP spid="2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 err="1" smtClean="0"/>
              <a:t>Speichern</a:t>
            </a:r>
            <a:r>
              <a:rPr lang="en-US" altLang="ja-JP" dirty="0" smtClean="0"/>
              <a:t> der </a:t>
            </a:r>
            <a:r>
              <a:rPr lang="en-US" altLang="ja-JP" dirty="0" err="1" smtClean="0"/>
              <a:t>Produkte</a:t>
            </a:r>
            <a:r>
              <a:rPr lang="en-US" altLang="ja-JP" dirty="0" smtClean="0"/>
              <a:t> in </a:t>
            </a:r>
            <a:r>
              <a:rPr lang="en-US" altLang="ja-JP" dirty="0" err="1" smtClean="0"/>
              <a:t>eine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Datenbank</a:t>
            </a:r>
            <a:endParaRPr lang="en-US" altLang="ja-JP" dirty="0" smtClean="0"/>
          </a:p>
          <a:p>
            <a:r>
              <a:rPr kumimoji="1" lang="en-US" altLang="ja-JP" dirty="0" err="1" smtClean="0"/>
              <a:t>Bereitstellen</a:t>
            </a:r>
            <a:r>
              <a:rPr kumimoji="1" lang="en-US" altLang="ja-JP" dirty="0" smtClean="0"/>
              <a:t> der Website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 smtClean="0"/>
              <a:t>JAVAEE SERVER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ja-JP" dirty="0" err="1" smtClean="0"/>
              <a:t>Anzeigen</a:t>
            </a:r>
            <a:r>
              <a:rPr lang="en-US" altLang="ja-JP" dirty="0" smtClean="0"/>
              <a:t> der </a:t>
            </a:r>
            <a:r>
              <a:rPr lang="en-US" altLang="ja-JP" dirty="0" err="1" smtClean="0"/>
              <a:t>automatisch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generierten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Einkaufslisten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ja-JP" dirty="0" smtClean="0"/>
              <a:t>ANDROID APP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5" name="図プレースホルダー 24"/>
          <p:cNvPicPr>
            <a:picLocks noGrp="1" noChangeAspect="1"/>
          </p:cNvPicPr>
          <p:nvPr>
            <p:ph type="pic" sz="quarter" idx="2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sp>
        <p:nvSpPr>
          <p:cNvPr id="20" name="テキスト プレースホルダー 1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ja-JP" dirty="0" err="1" smtClean="0"/>
              <a:t>Einlesen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Löschen</a:t>
            </a:r>
            <a:r>
              <a:rPr lang="en-US" altLang="ja-JP" dirty="0" smtClean="0"/>
              <a:t> und </a:t>
            </a:r>
            <a:r>
              <a:rPr lang="en-US" altLang="ja-JP" dirty="0" err="1" smtClean="0"/>
              <a:t>Anzeigen</a:t>
            </a:r>
            <a:r>
              <a:rPr lang="en-US" altLang="ja-JP" dirty="0" smtClean="0"/>
              <a:t> von </a:t>
            </a:r>
            <a:r>
              <a:rPr lang="en-US" altLang="ja-JP" dirty="0" err="1" smtClean="0"/>
              <a:t>Produkten</a:t>
            </a:r>
            <a:endParaRPr lang="en-US" altLang="ja-JP" dirty="0" smtClean="0"/>
          </a:p>
          <a:p>
            <a:r>
              <a:rPr kumimoji="1" lang="en-US" altLang="ja-JP" dirty="0" err="1" smtClean="0"/>
              <a:t>Anzeigen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passender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Rezepte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 smtClean="0"/>
              <a:t>WEBSITE</a:t>
            </a:r>
            <a:endParaRPr kumimoji="1" lang="ja-JP" altLang="en-US" dirty="0"/>
          </a:p>
        </p:txBody>
      </p:sp>
      <p:pic>
        <p:nvPicPr>
          <p:cNvPr id="29" name="図プレースホルダー 28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01" y="4994679"/>
            <a:ext cx="2775804" cy="2081852"/>
          </a:xfrm>
        </p:spPr>
      </p:pic>
      <p:pic>
        <p:nvPicPr>
          <p:cNvPr id="31" name="図プレースホルダー 30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5900" y1="25300" x2="45900" y2="25300"/>
                        <a14:foregroundMark x1="86400" y1="44600" x2="86400" y2="44600"/>
                        <a14:foregroundMark x1="15000" y1="58100" x2="15000" y2="58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957" y="4855131"/>
            <a:ext cx="987425" cy="987425"/>
          </a:xfrm>
        </p:spPr>
      </p:pic>
      <p:sp>
        <p:nvSpPr>
          <p:cNvPr id="19" name="テキスト プレースホルダー 5"/>
          <p:cNvSpPr txBox="1">
            <a:spLocks/>
          </p:cNvSpPr>
          <p:nvPr/>
        </p:nvSpPr>
        <p:spPr>
          <a:xfrm>
            <a:off x="1339214" y="454390"/>
            <a:ext cx="15764135" cy="1219198"/>
          </a:xfrm>
          <a:prstGeom prst="ellipse">
            <a:avLst/>
          </a:prstGeom>
          <a:noFill/>
          <a:effectLst>
            <a:softEdge rad="31750"/>
          </a:effectLst>
        </p:spPr>
        <p:txBody>
          <a:bodyPr/>
          <a:lstStyle>
            <a:lvl1pPr marL="0" indent="0" algn="l" defTabSz="1633027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16513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3027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540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6054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824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7338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3851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40365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0000" dirty="0" err="1" smtClean="0">
                <a:solidFill>
                  <a:schemeClr val="bg1"/>
                </a:solidFill>
              </a:rPr>
              <a:t>Teile</a:t>
            </a:r>
            <a:r>
              <a:rPr lang="en-US" altLang="ja-JP" sz="10000" dirty="0" smtClean="0">
                <a:solidFill>
                  <a:schemeClr val="bg1"/>
                </a:solidFill>
              </a:rPr>
              <a:t> des Systems</a:t>
            </a:r>
            <a:endParaRPr lang="ja-JP" altLang="en-US" sz="1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677322"/>
      </p:ext>
    </p:extLst>
  </p:cSld>
  <p:clrMapOvr>
    <a:masterClrMapping/>
  </p:clrMapOvr>
  <p:transition spd="slow" advTm="667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25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uiExpand="1" build="p"/>
      <p:bldP spid="11" grpId="0" build="p"/>
      <p:bldP spid="12" grpId="0" animBg="1"/>
      <p:bldP spid="13" grpId="0" animBg="1"/>
      <p:bldP spid="15" grpId="0" build="p"/>
      <p:bldP spid="16" grpId="0" build="p"/>
      <p:bldP spid="17" grpId="0" animBg="1"/>
      <p:bldP spid="18" grpId="0" animBg="1"/>
      <p:bldP spid="20" grpId="0" uiExpand="1" build="p"/>
      <p:bldP spid="21" grpId="0" build="p"/>
      <p:bldP spid="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Teile</a:t>
            </a:r>
            <a:r>
              <a:rPr lang="en-US" altLang="ja-JP" dirty="0" smtClean="0"/>
              <a:t> des Systems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Projekt</a:t>
            </a:r>
            <a:r>
              <a:rPr lang="en-US" altLang="ja-JP" dirty="0"/>
              <a:t> Tessa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/>
              <a:t>Deployment Diagram</a:t>
            </a:r>
            <a:endParaRPr lang="ja-JP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710" y="1621338"/>
            <a:ext cx="11545486" cy="760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0758"/>
      </p:ext>
    </p:extLst>
  </p:cSld>
  <p:clrMapOvr>
    <a:masterClrMapping/>
  </p:clrMapOvr>
  <p:transition spd="slow" advTm="3496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4" grpId="0"/>
      <p:bldP spid="6" grpId="0" build="p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theme/theme1.xml><?xml version="1.0" encoding="utf-8"?>
<a:theme xmlns:a="http://schemas.openxmlformats.org/drawingml/2006/main" name="Aldebaran - Contents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Aldebaran - Contents without Title and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>
          <a:outerShdw blurRad="88900" dist="76200" dir="5400000" algn="t" rotWithShape="0">
            <a:prstClr val="black">
              <a:alpha val="40000"/>
            </a:prstClr>
          </a:outerShdw>
          <a:softEdge rad="31750"/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Aldebaran - Left Title without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Aldebaran - Right Title without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Aldebaran - Free Title Position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Aldebaran - Contents without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Microsoft Office PowerPoint</Application>
  <PresentationFormat>Benutzerdefiniert</PresentationFormat>
  <Paragraphs>74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12</vt:i4>
      </vt:variant>
    </vt:vector>
  </HeadingPairs>
  <TitlesOfParts>
    <vt:vector size="27" baseType="lpstr">
      <vt:lpstr>ＭＳ Ｐゴシック</vt:lpstr>
      <vt:lpstr>Aldhabi</vt:lpstr>
      <vt:lpstr>Arial</vt:lpstr>
      <vt:lpstr>Bebas Neue Bold</vt:lpstr>
      <vt:lpstr>Bebas Neue Bold (Überschriften)</vt:lpstr>
      <vt:lpstr>Bebas Neue Regular</vt:lpstr>
      <vt:lpstr>Calibri</vt:lpstr>
      <vt:lpstr>Roboto</vt:lpstr>
      <vt:lpstr>Spica Neue</vt:lpstr>
      <vt:lpstr>Aldebaran - Contents</vt:lpstr>
      <vt:lpstr>Aldebaran - Contents without Title and Footer</vt:lpstr>
      <vt:lpstr>Aldebaran - Left Title without Footer</vt:lpstr>
      <vt:lpstr>Aldebaran - Right Title without Footer</vt:lpstr>
      <vt:lpstr>Aldebaran - Free Title Position</vt:lpstr>
      <vt:lpstr>Aldebaran - Contents without Footer</vt:lpstr>
      <vt:lpstr>PowerPoint-Präsentation</vt:lpstr>
      <vt:lpstr>PowerPoint-Präsentation</vt:lpstr>
      <vt:lpstr>Die Idee</vt:lpstr>
      <vt:lpstr>Unser Team</vt:lpstr>
      <vt:lpstr>PowerPoint-Präsentation</vt:lpstr>
      <vt:lpstr>Anwendungsfälle</vt:lpstr>
      <vt:lpstr>PowerPoint-Präsentation</vt:lpstr>
      <vt:lpstr>PowerPoint-Präsentation</vt:lpstr>
      <vt:lpstr>Teile des Systems</vt:lpstr>
      <vt:lpstr>Live-Präsentation</vt:lpstr>
      <vt:lpstr>Noch Fragen?</vt:lpstr>
      <vt:lpstr>Vielen Dank für Ihre Aufmerksamkeit!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Aldebaran</dc:title>
  <dc:creator>Jun</dc:creator>
  <cp:keywords>Aldebaran</cp:keywords>
  <cp:lastModifiedBy>Saiz Daniel</cp:lastModifiedBy>
  <cp:revision>364</cp:revision>
  <dcterms:created xsi:type="dcterms:W3CDTF">2016-01-14T16:51:07Z</dcterms:created>
  <dcterms:modified xsi:type="dcterms:W3CDTF">2016-06-12T07:51:08Z</dcterms:modified>
</cp:coreProperties>
</file>